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48"/>
  </p:notesMasterIdLst>
  <p:sldIdLst>
    <p:sldId id="257" r:id="rId3"/>
    <p:sldId id="2837" r:id="rId4"/>
    <p:sldId id="2397" r:id="rId5"/>
    <p:sldId id="2430" r:id="rId6"/>
    <p:sldId id="2614" r:id="rId7"/>
    <p:sldId id="2395" r:id="rId8"/>
    <p:sldId id="2687" r:id="rId9"/>
    <p:sldId id="2678" r:id="rId10"/>
    <p:sldId id="2661" r:id="rId11"/>
    <p:sldId id="2839" r:id="rId12"/>
    <p:sldId id="2717" r:id="rId13"/>
    <p:sldId id="2840" r:id="rId14"/>
    <p:sldId id="2841" r:id="rId15"/>
    <p:sldId id="2842" r:id="rId16"/>
    <p:sldId id="2843" r:id="rId17"/>
    <p:sldId id="2844" r:id="rId18"/>
    <p:sldId id="2845" r:id="rId19"/>
    <p:sldId id="2846" r:id="rId20"/>
    <p:sldId id="2847" r:id="rId21"/>
    <p:sldId id="2848" r:id="rId22"/>
    <p:sldId id="2850" r:id="rId23"/>
    <p:sldId id="2851" r:id="rId24"/>
    <p:sldId id="2852" r:id="rId25"/>
    <p:sldId id="2853" r:id="rId26"/>
    <p:sldId id="2854" r:id="rId27"/>
    <p:sldId id="2855" r:id="rId28"/>
    <p:sldId id="2856" r:id="rId29"/>
    <p:sldId id="2859" r:id="rId30"/>
    <p:sldId id="2860" r:id="rId31"/>
    <p:sldId id="2861" r:id="rId32"/>
    <p:sldId id="2862" r:id="rId33"/>
    <p:sldId id="2863" r:id="rId34"/>
    <p:sldId id="2887" r:id="rId35"/>
    <p:sldId id="2888" r:id="rId36"/>
    <p:sldId id="2889" r:id="rId37"/>
    <p:sldId id="2891" r:id="rId38"/>
    <p:sldId id="2927" r:id="rId39"/>
    <p:sldId id="2928" r:id="rId40"/>
    <p:sldId id="2892" r:id="rId41"/>
    <p:sldId id="2866" r:id="rId42"/>
    <p:sldId id="2867" r:id="rId43"/>
    <p:sldId id="2868" r:id="rId44"/>
    <p:sldId id="2869" r:id="rId45"/>
    <p:sldId id="2870" r:id="rId46"/>
    <p:sldId id="2871" r:id="rId47"/>
    <p:sldId id="2872" r:id="rId48"/>
    <p:sldId id="2873" r:id="rId49"/>
    <p:sldId id="2874" r:id="rId50"/>
    <p:sldId id="2875" r:id="rId51"/>
    <p:sldId id="2876" r:id="rId52"/>
    <p:sldId id="2877" r:id="rId53"/>
    <p:sldId id="2878" r:id="rId54"/>
    <p:sldId id="2879" r:id="rId55"/>
    <p:sldId id="2880" r:id="rId56"/>
    <p:sldId id="2881" r:id="rId57"/>
    <p:sldId id="2882" r:id="rId58"/>
    <p:sldId id="2884" r:id="rId59"/>
    <p:sldId id="2885" r:id="rId60"/>
    <p:sldId id="2886" r:id="rId61"/>
    <p:sldId id="2883" r:id="rId62"/>
    <p:sldId id="2893" r:id="rId63"/>
    <p:sldId id="2977" r:id="rId64"/>
    <p:sldId id="2894" r:id="rId65"/>
    <p:sldId id="2895" r:id="rId66"/>
    <p:sldId id="2897" r:id="rId67"/>
    <p:sldId id="2898" r:id="rId68"/>
    <p:sldId id="2899" r:id="rId69"/>
    <p:sldId id="2900" r:id="rId70"/>
    <p:sldId id="2901" r:id="rId71"/>
    <p:sldId id="2902" r:id="rId72"/>
    <p:sldId id="2903" r:id="rId73"/>
    <p:sldId id="2904" r:id="rId74"/>
    <p:sldId id="2975" r:id="rId75"/>
    <p:sldId id="2926" r:id="rId76"/>
    <p:sldId id="2690" r:id="rId77"/>
    <p:sldId id="2838" r:id="rId78"/>
    <p:sldId id="2976" r:id="rId79"/>
    <p:sldId id="2775" r:id="rId80"/>
    <p:sldId id="2905" r:id="rId81"/>
    <p:sldId id="2906" r:id="rId82"/>
    <p:sldId id="2907" r:id="rId83"/>
    <p:sldId id="2908" r:id="rId84"/>
    <p:sldId id="2909" r:id="rId85"/>
    <p:sldId id="2911" r:id="rId86"/>
    <p:sldId id="2912" r:id="rId87"/>
    <p:sldId id="2913" r:id="rId88"/>
    <p:sldId id="2915" r:id="rId89"/>
    <p:sldId id="2916" r:id="rId90"/>
    <p:sldId id="2917" r:id="rId91"/>
    <p:sldId id="2918" r:id="rId92"/>
    <p:sldId id="2919" r:id="rId93"/>
    <p:sldId id="2920" r:id="rId94"/>
    <p:sldId id="2921" r:id="rId95"/>
    <p:sldId id="2924" r:id="rId96"/>
    <p:sldId id="2922" r:id="rId97"/>
    <p:sldId id="2923" r:id="rId98"/>
    <p:sldId id="2925" r:id="rId99"/>
    <p:sldId id="2700" r:id="rId100"/>
    <p:sldId id="2929" r:id="rId101"/>
    <p:sldId id="2930" r:id="rId102"/>
    <p:sldId id="2931" r:id="rId103"/>
    <p:sldId id="2932" r:id="rId104"/>
    <p:sldId id="2933" r:id="rId105"/>
    <p:sldId id="2935" r:id="rId106"/>
    <p:sldId id="2937" r:id="rId107"/>
    <p:sldId id="2939" r:id="rId108"/>
    <p:sldId id="2940" r:id="rId109"/>
    <p:sldId id="2942" r:id="rId110"/>
    <p:sldId id="2941" r:id="rId111"/>
    <p:sldId id="2943" r:id="rId112"/>
    <p:sldId id="2944" r:id="rId113"/>
    <p:sldId id="2945" r:id="rId114"/>
    <p:sldId id="2946" r:id="rId115"/>
    <p:sldId id="2938" r:id="rId116"/>
    <p:sldId id="2947" r:id="rId117"/>
    <p:sldId id="2948" r:id="rId118"/>
    <p:sldId id="2949" r:id="rId119"/>
    <p:sldId id="2950" r:id="rId120"/>
    <p:sldId id="2951" r:id="rId121"/>
    <p:sldId id="2952" r:id="rId122"/>
    <p:sldId id="2953" r:id="rId123"/>
    <p:sldId id="2954" r:id="rId124"/>
    <p:sldId id="2955" r:id="rId125"/>
    <p:sldId id="2956" r:id="rId126"/>
    <p:sldId id="2957" r:id="rId127"/>
    <p:sldId id="2958" r:id="rId128"/>
    <p:sldId id="2959" r:id="rId129"/>
    <p:sldId id="2960" r:id="rId130"/>
    <p:sldId id="2961" r:id="rId131"/>
    <p:sldId id="2962" r:id="rId132"/>
    <p:sldId id="2963" r:id="rId133"/>
    <p:sldId id="2964" r:id="rId134"/>
    <p:sldId id="2965" r:id="rId135"/>
    <p:sldId id="2966" r:id="rId136"/>
    <p:sldId id="2967" r:id="rId137"/>
    <p:sldId id="2968" r:id="rId138"/>
    <p:sldId id="2969" r:id="rId139"/>
    <p:sldId id="2970" r:id="rId140"/>
    <p:sldId id="2972" r:id="rId141"/>
    <p:sldId id="2974" r:id="rId142"/>
    <p:sldId id="2971" r:id="rId143"/>
    <p:sldId id="2978" r:id="rId144"/>
    <p:sldId id="2979" r:id="rId145"/>
    <p:sldId id="2836" r:id="rId146"/>
    <p:sldId id="296" r:id="rId1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8619" autoAdjust="0"/>
  </p:normalViewPr>
  <p:slideViewPr>
    <p:cSldViewPr snapToGrid="0">
      <p:cViewPr>
        <p:scale>
          <a:sx n="70" d="100"/>
          <a:sy n="70" d="100"/>
        </p:scale>
        <p:origin x="1111" y="1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E96D6-01E6-4CFB-A8BE-C6FB640E0196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D767A6-BF88-4147-BE99-C41F1A20B6E7}">
      <dgm:prSet phldrT="[Text]"/>
      <dgm:spPr/>
      <dgm:t>
        <a:bodyPr/>
        <a:lstStyle/>
        <a:p>
          <a:r>
            <a:rPr lang="en-US" dirty="0"/>
            <a:t>Development Timeline</a:t>
          </a:r>
        </a:p>
      </dgm:t>
    </dgm:pt>
    <dgm:pt modelId="{6C684572-350C-4CB5-AA45-1C9C9CD4EAD4}" type="parTrans" cxnId="{F4AA5224-77BC-4B91-BE45-EF1D4DC5095E}">
      <dgm:prSet/>
      <dgm:spPr/>
      <dgm:t>
        <a:bodyPr/>
        <a:lstStyle/>
        <a:p>
          <a:endParaRPr lang="en-US"/>
        </a:p>
      </dgm:t>
    </dgm:pt>
    <dgm:pt modelId="{BA6269D1-7EFA-4069-B958-266287804239}" type="sibTrans" cxnId="{F4AA5224-77BC-4B91-BE45-EF1D4DC5095E}">
      <dgm:prSet/>
      <dgm:spPr/>
      <dgm:t>
        <a:bodyPr/>
        <a:lstStyle/>
        <a:p>
          <a:endParaRPr lang="en-US"/>
        </a:p>
      </dgm:t>
    </dgm:pt>
    <dgm:pt modelId="{321F2E13-8281-466B-91FF-BA2A21A1F880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27F75FDF-53E4-4810-89E3-1F25C695A369}" type="parTrans" cxnId="{9DCFF61D-B588-4123-82F5-A31C06204065}">
      <dgm:prSet/>
      <dgm:spPr/>
      <dgm:t>
        <a:bodyPr/>
        <a:lstStyle/>
        <a:p>
          <a:endParaRPr lang="en-US"/>
        </a:p>
      </dgm:t>
    </dgm:pt>
    <dgm:pt modelId="{899B94E6-87BE-4087-81AB-9F808C8611EC}" type="sibTrans" cxnId="{9DCFF61D-B588-4123-82F5-A31C06204065}">
      <dgm:prSet/>
      <dgm:spPr/>
      <dgm:t>
        <a:bodyPr/>
        <a:lstStyle/>
        <a:p>
          <a:endParaRPr lang="en-US"/>
        </a:p>
      </dgm:t>
    </dgm:pt>
    <dgm:pt modelId="{BC75B562-9100-4CDF-AC6F-23C612B10C2F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A93503EE-1E1D-42C8-9DB8-3D4B80D21B1D}" type="parTrans" cxnId="{D61C75EE-6756-42C9-AEDE-D2BA7AA912C4}">
      <dgm:prSet/>
      <dgm:spPr/>
      <dgm:t>
        <a:bodyPr/>
        <a:lstStyle/>
        <a:p>
          <a:endParaRPr lang="en-US"/>
        </a:p>
      </dgm:t>
    </dgm:pt>
    <dgm:pt modelId="{2F2D780C-0919-4CAF-8735-4F69B98DA8DD}" type="sibTrans" cxnId="{D61C75EE-6756-42C9-AEDE-D2BA7AA912C4}">
      <dgm:prSet/>
      <dgm:spPr/>
      <dgm:t>
        <a:bodyPr/>
        <a:lstStyle/>
        <a:p>
          <a:endParaRPr lang="en-US"/>
        </a:p>
      </dgm:t>
    </dgm:pt>
    <dgm:pt modelId="{937451F1-E925-4969-80E0-E231F6CEC38F}">
      <dgm:prSet phldrT="[Text]"/>
      <dgm:spPr/>
      <dgm:t>
        <a:bodyPr/>
        <a:lstStyle/>
        <a:p>
          <a:r>
            <a:rPr lang="en-US" dirty="0"/>
            <a:t>Phase 4</a:t>
          </a:r>
        </a:p>
      </dgm:t>
    </dgm:pt>
    <dgm:pt modelId="{BFB53BC4-517F-4C16-BDFB-51429E484DF6}" type="parTrans" cxnId="{BB042A26-7A6D-4290-B9E3-4FE0FFAFF15B}">
      <dgm:prSet/>
      <dgm:spPr/>
      <dgm:t>
        <a:bodyPr/>
        <a:lstStyle/>
        <a:p>
          <a:endParaRPr lang="en-US"/>
        </a:p>
      </dgm:t>
    </dgm:pt>
    <dgm:pt modelId="{F5A2577A-7B18-42F5-8312-115D1123B418}" type="sibTrans" cxnId="{BB042A26-7A6D-4290-B9E3-4FE0FFAFF15B}">
      <dgm:prSet/>
      <dgm:spPr/>
      <dgm:t>
        <a:bodyPr/>
        <a:lstStyle/>
        <a:p>
          <a:endParaRPr lang="en-US"/>
        </a:p>
      </dgm:t>
    </dgm:pt>
    <dgm:pt modelId="{6B798712-03A9-40C4-82B6-4B73CA135D84}">
      <dgm:prSet phldrT="[Text]"/>
      <dgm:spPr/>
      <dgm:t>
        <a:bodyPr/>
        <a:lstStyle/>
        <a:p>
          <a:r>
            <a:rPr lang="en-US" dirty="0"/>
            <a:t>Phase 5</a:t>
          </a:r>
        </a:p>
      </dgm:t>
    </dgm:pt>
    <dgm:pt modelId="{B0DF3457-EE59-408F-9980-9A235A921025}" type="parTrans" cxnId="{25EDCE75-3218-46E9-BD8B-5EF273E7EE61}">
      <dgm:prSet/>
      <dgm:spPr/>
      <dgm:t>
        <a:bodyPr/>
        <a:lstStyle/>
        <a:p>
          <a:endParaRPr lang="en-US"/>
        </a:p>
      </dgm:t>
    </dgm:pt>
    <dgm:pt modelId="{57391689-6807-47E2-AA76-F3352B0929D5}" type="sibTrans" cxnId="{25EDCE75-3218-46E9-BD8B-5EF273E7EE61}">
      <dgm:prSet/>
      <dgm:spPr/>
      <dgm:t>
        <a:bodyPr/>
        <a:lstStyle/>
        <a:p>
          <a:endParaRPr lang="en-US"/>
        </a:p>
      </dgm:t>
    </dgm:pt>
    <dgm:pt modelId="{9BC517B1-4654-4D59-9325-9E9742A33E1B}">
      <dgm:prSet phldrT="[Text]"/>
      <dgm:spPr/>
      <dgm:t>
        <a:bodyPr/>
        <a:lstStyle/>
        <a:p>
          <a:r>
            <a:rPr lang="en-US" dirty="0"/>
            <a:t>Commercial Launch</a:t>
          </a:r>
        </a:p>
      </dgm:t>
    </dgm:pt>
    <dgm:pt modelId="{6B48AA56-0359-4F1C-AC36-B8047BAE01CA}" type="parTrans" cxnId="{18D154C7-022F-4CB9-8A57-D92384B48025}">
      <dgm:prSet/>
      <dgm:spPr/>
      <dgm:t>
        <a:bodyPr/>
        <a:lstStyle/>
        <a:p>
          <a:endParaRPr lang="en-US"/>
        </a:p>
      </dgm:t>
    </dgm:pt>
    <dgm:pt modelId="{6AC4E150-E26B-46C5-8BFD-DD023E575004}" type="sibTrans" cxnId="{18D154C7-022F-4CB9-8A57-D92384B48025}">
      <dgm:prSet/>
      <dgm:spPr/>
      <dgm:t>
        <a:bodyPr/>
        <a:lstStyle/>
        <a:p>
          <a:endParaRPr lang="en-US"/>
        </a:p>
      </dgm:t>
    </dgm:pt>
    <dgm:pt modelId="{15FDC9D2-6095-4922-8DC2-E12224021E14}">
      <dgm:prSet phldrT="[Text]"/>
      <dgm:spPr/>
      <dgm:t>
        <a:bodyPr/>
        <a:lstStyle/>
        <a:p>
          <a:r>
            <a:rPr lang="en-US" dirty="0"/>
            <a:t>Fall 2020</a:t>
          </a:r>
        </a:p>
      </dgm:t>
    </dgm:pt>
    <dgm:pt modelId="{6E7B969D-9AA4-4DB9-81AE-49D2B1027B4A}" type="parTrans" cxnId="{2D671ABB-51E4-4A20-8610-956C6FEC107E}">
      <dgm:prSet/>
      <dgm:spPr/>
      <dgm:t>
        <a:bodyPr/>
        <a:lstStyle/>
        <a:p>
          <a:endParaRPr lang="en-US"/>
        </a:p>
      </dgm:t>
    </dgm:pt>
    <dgm:pt modelId="{D0E8EA1E-FDA6-41B9-A165-D9FFA7EB1C62}" type="sibTrans" cxnId="{2D671ABB-51E4-4A20-8610-956C6FEC107E}">
      <dgm:prSet/>
      <dgm:spPr/>
      <dgm:t>
        <a:bodyPr/>
        <a:lstStyle/>
        <a:p>
          <a:endParaRPr lang="en-US"/>
        </a:p>
      </dgm:t>
    </dgm:pt>
    <dgm:pt modelId="{2E28CD31-AB1B-453B-988B-B2861BD23B03}">
      <dgm:prSet phldrT="[Text]"/>
      <dgm:spPr/>
      <dgm:t>
        <a:bodyPr/>
        <a:lstStyle/>
        <a:p>
          <a:r>
            <a:rPr lang="en-US" dirty="0"/>
            <a:t>Spring 2021</a:t>
          </a:r>
        </a:p>
      </dgm:t>
    </dgm:pt>
    <dgm:pt modelId="{11678D30-381B-49BD-878E-3DF0DA0F0DBA}" type="parTrans" cxnId="{30487D65-FBF3-4897-BCEC-1558057E4DAE}">
      <dgm:prSet/>
      <dgm:spPr/>
      <dgm:t>
        <a:bodyPr/>
        <a:lstStyle/>
        <a:p>
          <a:endParaRPr lang="en-US"/>
        </a:p>
      </dgm:t>
    </dgm:pt>
    <dgm:pt modelId="{E7837F77-08A3-412F-9625-C97F610AA1A4}" type="sibTrans" cxnId="{30487D65-FBF3-4897-BCEC-1558057E4DAE}">
      <dgm:prSet/>
      <dgm:spPr/>
      <dgm:t>
        <a:bodyPr/>
        <a:lstStyle/>
        <a:p>
          <a:endParaRPr lang="en-US"/>
        </a:p>
      </dgm:t>
    </dgm:pt>
    <dgm:pt modelId="{E7C83F2F-B408-47AB-9267-BCE59857665E}">
      <dgm:prSet phldrT="[Text]"/>
      <dgm:spPr/>
      <dgm:t>
        <a:bodyPr/>
        <a:lstStyle/>
        <a:p>
          <a:r>
            <a:rPr lang="en-US" dirty="0"/>
            <a:t>Fall 2021</a:t>
          </a:r>
        </a:p>
      </dgm:t>
    </dgm:pt>
    <dgm:pt modelId="{BA6A0318-951F-479E-A1AF-B55B05B97A76}" type="parTrans" cxnId="{23785160-512D-4466-BAAD-E1CB21E88665}">
      <dgm:prSet/>
      <dgm:spPr/>
      <dgm:t>
        <a:bodyPr/>
        <a:lstStyle/>
        <a:p>
          <a:endParaRPr lang="en-US"/>
        </a:p>
      </dgm:t>
    </dgm:pt>
    <dgm:pt modelId="{039D8C2E-ADD6-45A6-9EA0-E2D676DA752E}" type="sibTrans" cxnId="{23785160-512D-4466-BAAD-E1CB21E88665}">
      <dgm:prSet/>
      <dgm:spPr/>
      <dgm:t>
        <a:bodyPr/>
        <a:lstStyle/>
        <a:p>
          <a:endParaRPr lang="en-US"/>
        </a:p>
      </dgm:t>
    </dgm:pt>
    <dgm:pt modelId="{5B2BE6EE-855E-4394-AC4F-0A785B750B03}">
      <dgm:prSet phldrT="[Text]"/>
      <dgm:spPr/>
      <dgm:t>
        <a:bodyPr/>
        <a:lstStyle/>
        <a:p>
          <a:r>
            <a:rPr lang="en-US" dirty="0"/>
            <a:t>Spring 2022</a:t>
          </a:r>
        </a:p>
      </dgm:t>
    </dgm:pt>
    <dgm:pt modelId="{69541672-7A0E-4351-A56B-8F70C4FCF6F8}" type="parTrans" cxnId="{13C78451-9821-4482-95F2-733EF9E13486}">
      <dgm:prSet/>
      <dgm:spPr/>
      <dgm:t>
        <a:bodyPr/>
        <a:lstStyle/>
        <a:p>
          <a:endParaRPr lang="en-US"/>
        </a:p>
      </dgm:t>
    </dgm:pt>
    <dgm:pt modelId="{B54D1CC1-677F-4BF5-A5D9-C058EF84565F}" type="sibTrans" cxnId="{13C78451-9821-4482-95F2-733EF9E13486}">
      <dgm:prSet/>
      <dgm:spPr/>
      <dgm:t>
        <a:bodyPr/>
        <a:lstStyle/>
        <a:p>
          <a:endParaRPr lang="en-US"/>
        </a:p>
      </dgm:t>
    </dgm:pt>
    <dgm:pt modelId="{EA916E2B-1A66-4D32-844D-14B5A4D30144}">
      <dgm:prSet phldrT="[Text]"/>
      <dgm:spPr/>
      <dgm:t>
        <a:bodyPr/>
        <a:lstStyle/>
        <a:p>
          <a:r>
            <a:rPr lang="en-US" dirty="0"/>
            <a:t>Fall 2022</a:t>
          </a:r>
        </a:p>
      </dgm:t>
    </dgm:pt>
    <dgm:pt modelId="{C322B9EF-FACC-48A9-802F-C325B7C0820F}" type="parTrans" cxnId="{CC0A38B4-E9EE-4F60-832F-9E6B1C6946A5}">
      <dgm:prSet/>
      <dgm:spPr/>
      <dgm:t>
        <a:bodyPr/>
        <a:lstStyle/>
        <a:p>
          <a:endParaRPr lang="en-US"/>
        </a:p>
      </dgm:t>
    </dgm:pt>
    <dgm:pt modelId="{A9FBEA31-E181-42F1-A04D-B76EA87812AF}" type="sibTrans" cxnId="{CC0A38B4-E9EE-4F60-832F-9E6B1C6946A5}">
      <dgm:prSet/>
      <dgm:spPr/>
      <dgm:t>
        <a:bodyPr/>
        <a:lstStyle/>
        <a:p>
          <a:endParaRPr lang="en-US"/>
        </a:p>
      </dgm:t>
    </dgm:pt>
    <dgm:pt modelId="{AB88E519-9FDC-4EEB-8612-7CE77CFCF0EC}">
      <dgm:prSet phldrT="[Text]"/>
      <dgm:spPr/>
      <dgm:t>
        <a:bodyPr/>
        <a:lstStyle/>
        <a:p>
          <a:r>
            <a:rPr lang="en-US" dirty="0"/>
            <a:t>Fall 2022</a:t>
          </a:r>
        </a:p>
      </dgm:t>
    </dgm:pt>
    <dgm:pt modelId="{96CF9231-FEC4-4089-A630-8D97F4595B4C}" type="parTrans" cxnId="{71755450-C2A9-4803-BFC9-99EEEFA8ABC1}">
      <dgm:prSet/>
      <dgm:spPr/>
      <dgm:t>
        <a:bodyPr/>
        <a:lstStyle/>
        <a:p>
          <a:endParaRPr lang="en-US"/>
        </a:p>
      </dgm:t>
    </dgm:pt>
    <dgm:pt modelId="{499329B1-6CA3-4157-8006-96B920379D38}" type="sibTrans" cxnId="{71755450-C2A9-4803-BFC9-99EEEFA8ABC1}">
      <dgm:prSet/>
      <dgm:spPr/>
      <dgm:t>
        <a:bodyPr/>
        <a:lstStyle/>
        <a:p>
          <a:endParaRPr lang="en-US"/>
        </a:p>
      </dgm:t>
    </dgm:pt>
    <dgm:pt modelId="{82B7DD59-56FF-4540-A7DE-BE3A36F44DD4}">
      <dgm:prSet phldrT="[Text]"/>
      <dgm:spPr/>
      <dgm:t>
        <a:bodyPr/>
        <a:lstStyle/>
        <a:p>
          <a:r>
            <a:rPr lang="en-US" dirty="0">
              <a:highlight>
                <a:srgbClr val="FFFF00"/>
              </a:highlight>
            </a:rPr>
            <a:t>Phase 1</a:t>
          </a:r>
        </a:p>
      </dgm:t>
    </dgm:pt>
    <dgm:pt modelId="{1D3A165E-3D0E-4B91-980B-C774CA7F8569}" type="sibTrans" cxnId="{6A448B11-A71C-44F3-8025-1EB75AD143CA}">
      <dgm:prSet/>
      <dgm:spPr/>
      <dgm:t>
        <a:bodyPr/>
        <a:lstStyle/>
        <a:p>
          <a:endParaRPr lang="en-US"/>
        </a:p>
      </dgm:t>
    </dgm:pt>
    <dgm:pt modelId="{194F60BC-F8D9-4C5D-A255-11D87BA549F5}" type="parTrans" cxnId="{6A448B11-A71C-44F3-8025-1EB75AD143CA}">
      <dgm:prSet/>
      <dgm:spPr/>
      <dgm:t>
        <a:bodyPr/>
        <a:lstStyle/>
        <a:p>
          <a:endParaRPr lang="en-US"/>
        </a:p>
      </dgm:t>
    </dgm:pt>
    <dgm:pt modelId="{3E7A6512-5A8E-4560-9EC9-333B2516EBA8}" type="pres">
      <dgm:prSet presAssocID="{594E96D6-01E6-4CFB-A8BE-C6FB640E0196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1D9BB44-0226-4374-9A5D-FF43A473A10B}" type="pres">
      <dgm:prSet presAssocID="{26D767A6-BF88-4147-BE99-C41F1A20B6E7}" presName="hierRoot1" presStyleCnt="0">
        <dgm:presLayoutVars>
          <dgm:hierBranch val="init"/>
        </dgm:presLayoutVars>
      </dgm:prSet>
      <dgm:spPr/>
    </dgm:pt>
    <dgm:pt modelId="{3EC2B692-C5AA-46FE-8058-B49CE52C69D8}" type="pres">
      <dgm:prSet presAssocID="{26D767A6-BF88-4147-BE99-C41F1A20B6E7}" presName="rootComposite1" presStyleCnt="0"/>
      <dgm:spPr/>
    </dgm:pt>
    <dgm:pt modelId="{287C58C9-0D9A-4F55-94C7-3BE0A3874FF9}" type="pres">
      <dgm:prSet presAssocID="{26D767A6-BF88-4147-BE99-C41F1A20B6E7}" presName="rootText1" presStyleLbl="alignAcc1" presStyleIdx="0" presStyleCnt="0">
        <dgm:presLayoutVars>
          <dgm:chPref val="3"/>
        </dgm:presLayoutVars>
      </dgm:prSet>
      <dgm:spPr/>
    </dgm:pt>
    <dgm:pt modelId="{A8E662B7-6C44-4FFA-846D-9E7B575BF49B}" type="pres">
      <dgm:prSet presAssocID="{26D767A6-BF88-4147-BE99-C41F1A20B6E7}" presName="topArc1" presStyleLbl="parChTrans1D1" presStyleIdx="0" presStyleCnt="26"/>
      <dgm:spPr/>
    </dgm:pt>
    <dgm:pt modelId="{D473FF94-D215-4259-B71C-1CA1B1B60781}" type="pres">
      <dgm:prSet presAssocID="{26D767A6-BF88-4147-BE99-C41F1A20B6E7}" presName="bottomArc1" presStyleLbl="parChTrans1D1" presStyleIdx="1" presStyleCnt="26"/>
      <dgm:spPr/>
    </dgm:pt>
    <dgm:pt modelId="{ECA9B783-7F6E-4628-B770-A865EBE4C5D9}" type="pres">
      <dgm:prSet presAssocID="{26D767A6-BF88-4147-BE99-C41F1A20B6E7}" presName="topConnNode1" presStyleLbl="node1" presStyleIdx="0" presStyleCnt="0"/>
      <dgm:spPr/>
    </dgm:pt>
    <dgm:pt modelId="{E5DADF39-55AD-45E4-A393-5086B121393D}" type="pres">
      <dgm:prSet presAssocID="{26D767A6-BF88-4147-BE99-C41F1A20B6E7}" presName="hierChild2" presStyleCnt="0"/>
      <dgm:spPr/>
    </dgm:pt>
    <dgm:pt modelId="{90EF0BF9-1B3F-42BB-B117-B68C78809B60}" type="pres">
      <dgm:prSet presAssocID="{194F60BC-F8D9-4C5D-A255-11D87BA549F5}" presName="Name28" presStyleLbl="parChTrans1D2" presStyleIdx="0" presStyleCnt="6"/>
      <dgm:spPr/>
    </dgm:pt>
    <dgm:pt modelId="{CD84AD7D-A408-452E-BEF1-1B8713FCF0C3}" type="pres">
      <dgm:prSet presAssocID="{82B7DD59-56FF-4540-A7DE-BE3A36F44DD4}" presName="hierRoot2" presStyleCnt="0">
        <dgm:presLayoutVars>
          <dgm:hierBranch val="init"/>
        </dgm:presLayoutVars>
      </dgm:prSet>
      <dgm:spPr/>
    </dgm:pt>
    <dgm:pt modelId="{1028867A-8628-49F7-BE44-A43686CF8573}" type="pres">
      <dgm:prSet presAssocID="{82B7DD59-56FF-4540-A7DE-BE3A36F44DD4}" presName="rootComposite2" presStyleCnt="0"/>
      <dgm:spPr/>
    </dgm:pt>
    <dgm:pt modelId="{1C1A9A8A-561D-4F80-A800-679D629EDA16}" type="pres">
      <dgm:prSet presAssocID="{82B7DD59-56FF-4540-A7DE-BE3A36F44DD4}" presName="rootText2" presStyleLbl="alignAcc1" presStyleIdx="0" presStyleCnt="0">
        <dgm:presLayoutVars>
          <dgm:chPref val="3"/>
        </dgm:presLayoutVars>
      </dgm:prSet>
      <dgm:spPr/>
    </dgm:pt>
    <dgm:pt modelId="{FB9EB5F4-0922-4F59-B9FA-30E235EE8D36}" type="pres">
      <dgm:prSet presAssocID="{82B7DD59-56FF-4540-A7DE-BE3A36F44DD4}" presName="topArc2" presStyleLbl="parChTrans1D1" presStyleIdx="2" presStyleCnt="26"/>
      <dgm:spPr/>
    </dgm:pt>
    <dgm:pt modelId="{2F2E8B26-BF1A-45A9-9F4C-152B0F86708A}" type="pres">
      <dgm:prSet presAssocID="{82B7DD59-56FF-4540-A7DE-BE3A36F44DD4}" presName="bottomArc2" presStyleLbl="parChTrans1D1" presStyleIdx="3" presStyleCnt="26"/>
      <dgm:spPr/>
    </dgm:pt>
    <dgm:pt modelId="{5D3776BA-4917-49D0-A613-2052879358B7}" type="pres">
      <dgm:prSet presAssocID="{82B7DD59-56FF-4540-A7DE-BE3A36F44DD4}" presName="topConnNode2" presStyleLbl="node2" presStyleIdx="0" presStyleCnt="0"/>
      <dgm:spPr/>
    </dgm:pt>
    <dgm:pt modelId="{9A5B3505-5A76-4907-84F0-18F6EB31ADEE}" type="pres">
      <dgm:prSet presAssocID="{82B7DD59-56FF-4540-A7DE-BE3A36F44DD4}" presName="hierChild4" presStyleCnt="0"/>
      <dgm:spPr/>
    </dgm:pt>
    <dgm:pt modelId="{A2E022AC-B9FE-4B0A-812B-853E8D571EE8}" type="pres">
      <dgm:prSet presAssocID="{6E7B969D-9AA4-4DB9-81AE-49D2B1027B4A}" presName="Name28" presStyleLbl="parChTrans1D3" presStyleIdx="0" presStyleCnt="6"/>
      <dgm:spPr/>
    </dgm:pt>
    <dgm:pt modelId="{EE200A62-8EB7-4069-8C1F-1762C9366D9F}" type="pres">
      <dgm:prSet presAssocID="{15FDC9D2-6095-4922-8DC2-E12224021E14}" presName="hierRoot2" presStyleCnt="0">
        <dgm:presLayoutVars>
          <dgm:hierBranch val="init"/>
        </dgm:presLayoutVars>
      </dgm:prSet>
      <dgm:spPr/>
    </dgm:pt>
    <dgm:pt modelId="{384BFD05-0F2B-4514-B538-5F26F1D04A40}" type="pres">
      <dgm:prSet presAssocID="{15FDC9D2-6095-4922-8DC2-E12224021E14}" presName="rootComposite2" presStyleCnt="0"/>
      <dgm:spPr/>
    </dgm:pt>
    <dgm:pt modelId="{C5C6FF0C-1656-43A8-8783-988E9BC9CA7B}" type="pres">
      <dgm:prSet presAssocID="{15FDC9D2-6095-4922-8DC2-E12224021E14}" presName="rootText2" presStyleLbl="alignAcc1" presStyleIdx="0" presStyleCnt="0">
        <dgm:presLayoutVars>
          <dgm:chPref val="3"/>
        </dgm:presLayoutVars>
      </dgm:prSet>
      <dgm:spPr/>
    </dgm:pt>
    <dgm:pt modelId="{5A0971DA-439F-4C50-9B64-164AC7AEDADE}" type="pres">
      <dgm:prSet presAssocID="{15FDC9D2-6095-4922-8DC2-E12224021E14}" presName="topArc2" presStyleLbl="parChTrans1D1" presStyleIdx="4" presStyleCnt="26"/>
      <dgm:spPr/>
    </dgm:pt>
    <dgm:pt modelId="{8053ED79-709F-4FBD-9B08-D0ABBB63DB44}" type="pres">
      <dgm:prSet presAssocID="{15FDC9D2-6095-4922-8DC2-E12224021E14}" presName="bottomArc2" presStyleLbl="parChTrans1D1" presStyleIdx="5" presStyleCnt="26"/>
      <dgm:spPr/>
    </dgm:pt>
    <dgm:pt modelId="{07239165-5E4A-4BB8-8C4F-8D5E59A66D68}" type="pres">
      <dgm:prSet presAssocID="{15FDC9D2-6095-4922-8DC2-E12224021E14}" presName="topConnNode2" presStyleLbl="node3" presStyleIdx="0" presStyleCnt="0"/>
      <dgm:spPr/>
    </dgm:pt>
    <dgm:pt modelId="{0FD45A8C-4DEB-4F98-9D26-6535D33248BA}" type="pres">
      <dgm:prSet presAssocID="{15FDC9D2-6095-4922-8DC2-E12224021E14}" presName="hierChild4" presStyleCnt="0"/>
      <dgm:spPr/>
    </dgm:pt>
    <dgm:pt modelId="{0228DBE2-EC89-4F12-8398-E66753D03DED}" type="pres">
      <dgm:prSet presAssocID="{15FDC9D2-6095-4922-8DC2-E12224021E14}" presName="hierChild5" presStyleCnt="0"/>
      <dgm:spPr/>
    </dgm:pt>
    <dgm:pt modelId="{9547EC6B-9A54-4A6A-870C-90198F0AA843}" type="pres">
      <dgm:prSet presAssocID="{82B7DD59-56FF-4540-A7DE-BE3A36F44DD4}" presName="hierChild5" presStyleCnt="0"/>
      <dgm:spPr/>
    </dgm:pt>
    <dgm:pt modelId="{982E4E5D-97B5-4EB7-8BF1-A19379E8A92D}" type="pres">
      <dgm:prSet presAssocID="{27F75FDF-53E4-4810-89E3-1F25C695A369}" presName="Name28" presStyleLbl="parChTrans1D2" presStyleIdx="1" presStyleCnt="6"/>
      <dgm:spPr/>
    </dgm:pt>
    <dgm:pt modelId="{DDEFD815-97D9-4F41-906C-41D76DE0B4AD}" type="pres">
      <dgm:prSet presAssocID="{321F2E13-8281-466B-91FF-BA2A21A1F880}" presName="hierRoot2" presStyleCnt="0">
        <dgm:presLayoutVars>
          <dgm:hierBranch val="init"/>
        </dgm:presLayoutVars>
      </dgm:prSet>
      <dgm:spPr/>
    </dgm:pt>
    <dgm:pt modelId="{7E6E0EA6-8F3D-4C57-B801-5A4E1334F371}" type="pres">
      <dgm:prSet presAssocID="{321F2E13-8281-466B-91FF-BA2A21A1F880}" presName="rootComposite2" presStyleCnt="0"/>
      <dgm:spPr/>
    </dgm:pt>
    <dgm:pt modelId="{334071A4-4505-446A-8B13-EEE2BB3B45BF}" type="pres">
      <dgm:prSet presAssocID="{321F2E13-8281-466B-91FF-BA2A21A1F880}" presName="rootText2" presStyleLbl="alignAcc1" presStyleIdx="0" presStyleCnt="0">
        <dgm:presLayoutVars>
          <dgm:chPref val="3"/>
        </dgm:presLayoutVars>
      </dgm:prSet>
      <dgm:spPr/>
    </dgm:pt>
    <dgm:pt modelId="{2662262E-62B8-4264-939F-61B5C7A2FCAB}" type="pres">
      <dgm:prSet presAssocID="{321F2E13-8281-466B-91FF-BA2A21A1F880}" presName="topArc2" presStyleLbl="parChTrans1D1" presStyleIdx="6" presStyleCnt="26"/>
      <dgm:spPr/>
    </dgm:pt>
    <dgm:pt modelId="{F540DD30-947B-446C-9153-541B690DE78A}" type="pres">
      <dgm:prSet presAssocID="{321F2E13-8281-466B-91FF-BA2A21A1F880}" presName="bottomArc2" presStyleLbl="parChTrans1D1" presStyleIdx="7" presStyleCnt="26"/>
      <dgm:spPr/>
    </dgm:pt>
    <dgm:pt modelId="{F0640EA0-139E-4615-B1CC-7F4198F43B54}" type="pres">
      <dgm:prSet presAssocID="{321F2E13-8281-466B-91FF-BA2A21A1F880}" presName="topConnNode2" presStyleLbl="node2" presStyleIdx="0" presStyleCnt="0"/>
      <dgm:spPr/>
    </dgm:pt>
    <dgm:pt modelId="{37E9A192-C0A3-476A-95D9-15834037F22D}" type="pres">
      <dgm:prSet presAssocID="{321F2E13-8281-466B-91FF-BA2A21A1F880}" presName="hierChild4" presStyleCnt="0"/>
      <dgm:spPr/>
    </dgm:pt>
    <dgm:pt modelId="{DA2E98D7-CB5E-4410-A0D5-295024653D05}" type="pres">
      <dgm:prSet presAssocID="{11678D30-381B-49BD-878E-3DF0DA0F0DBA}" presName="Name28" presStyleLbl="parChTrans1D3" presStyleIdx="1" presStyleCnt="6"/>
      <dgm:spPr/>
    </dgm:pt>
    <dgm:pt modelId="{0A026789-938D-4312-BF23-D91C014E0DED}" type="pres">
      <dgm:prSet presAssocID="{2E28CD31-AB1B-453B-988B-B2861BD23B03}" presName="hierRoot2" presStyleCnt="0">
        <dgm:presLayoutVars>
          <dgm:hierBranch val="init"/>
        </dgm:presLayoutVars>
      </dgm:prSet>
      <dgm:spPr/>
    </dgm:pt>
    <dgm:pt modelId="{F47B410E-AC9F-4CA6-A9C4-C68417AB489C}" type="pres">
      <dgm:prSet presAssocID="{2E28CD31-AB1B-453B-988B-B2861BD23B03}" presName="rootComposite2" presStyleCnt="0"/>
      <dgm:spPr/>
    </dgm:pt>
    <dgm:pt modelId="{C349A334-0E92-4A69-AA1E-EA3AC91D40CC}" type="pres">
      <dgm:prSet presAssocID="{2E28CD31-AB1B-453B-988B-B2861BD23B03}" presName="rootText2" presStyleLbl="alignAcc1" presStyleIdx="0" presStyleCnt="0">
        <dgm:presLayoutVars>
          <dgm:chPref val="3"/>
        </dgm:presLayoutVars>
      </dgm:prSet>
      <dgm:spPr/>
    </dgm:pt>
    <dgm:pt modelId="{7413C95D-FE47-4D78-809A-D6E16BFE60C9}" type="pres">
      <dgm:prSet presAssocID="{2E28CD31-AB1B-453B-988B-B2861BD23B03}" presName="topArc2" presStyleLbl="parChTrans1D1" presStyleIdx="8" presStyleCnt="26"/>
      <dgm:spPr/>
    </dgm:pt>
    <dgm:pt modelId="{97EAB375-B402-44EE-A7E8-3F10760B5092}" type="pres">
      <dgm:prSet presAssocID="{2E28CD31-AB1B-453B-988B-B2861BD23B03}" presName="bottomArc2" presStyleLbl="parChTrans1D1" presStyleIdx="9" presStyleCnt="26"/>
      <dgm:spPr/>
    </dgm:pt>
    <dgm:pt modelId="{F22F4F1F-934B-4C95-A129-66CAEB167664}" type="pres">
      <dgm:prSet presAssocID="{2E28CD31-AB1B-453B-988B-B2861BD23B03}" presName="topConnNode2" presStyleLbl="node3" presStyleIdx="0" presStyleCnt="0"/>
      <dgm:spPr/>
    </dgm:pt>
    <dgm:pt modelId="{D6F16648-9186-4C95-8E17-E0C7AFC082B4}" type="pres">
      <dgm:prSet presAssocID="{2E28CD31-AB1B-453B-988B-B2861BD23B03}" presName="hierChild4" presStyleCnt="0"/>
      <dgm:spPr/>
    </dgm:pt>
    <dgm:pt modelId="{C899FA20-A4DC-4B56-AEE5-B19C5434629B}" type="pres">
      <dgm:prSet presAssocID="{2E28CD31-AB1B-453B-988B-B2861BD23B03}" presName="hierChild5" presStyleCnt="0"/>
      <dgm:spPr/>
    </dgm:pt>
    <dgm:pt modelId="{D44F0317-2A56-453C-AE79-8AB09077D529}" type="pres">
      <dgm:prSet presAssocID="{321F2E13-8281-466B-91FF-BA2A21A1F880}" presName="hierChild5" presStyleCnt="0"/>
      <dgm:spPr/>
    </dgm:pt>
    <dgm:pt modelId="{5EB9CBFF-3697-4ADF-87BB-719CA5A2866D}" type="pres">
      <dgm:prSet presAssocID="{A93503EE-1E1D-42C8-9DB8-3D4B80D21B1D}" presName="Name28" presStyleLbl="parChTrans1D2" presStyleIdx="2" presStyleCnt="6"/>
      <dgm:spPr/>
    </dgm:pt>
    <dgm:pt modelId="{3DF1C3BE-E478-4322-A4A1-8AED94E42C09}" type="pres">
      <dgm:prSet presAssocID="{BC75B562-9100-4CDF-AC6F-23C612B10C2F}" presName="hierRoot2" presStyleCnt="0">
        <dgm:presLayoutVars>
          <dgm:hierBranch val="init"/>
        </dgm:presLayoutVars>
      </dgm:prSet>
      <dgm:spPr/>
    </dgm:pt>
    <dgm:pt modelId="{022483B4-B49E-4AE3-BE35-73748E8AAE0C}" type="pres">
      <dgm:prSet presAssocID="{BC75B562-9100-4CDF-AC6F-23C612B10C2F}" presName="rootComposite2" presStyleCnt="0"/>
      <dgm:spPr/>
    </dgm:pt>
    <dgm:pt modelId="{9BAA7B39-651C-4079-88DD-F73E0786C91E}" type="pres">
      <dgm:prSet presAssocID="{BC75B562-9100-4CDF-AC6F-23C612B10C2F}" presName="rootText2" presStyleLbl="alignAcc1" presStyleIdx="0" presStyleCnt="0">
        <dgm:presLayoutVars>
          <dgm:chPref val="3"/>
        </dgm:presLayoutVars>
      </dgm:prSet>
      <dgm:spPr/>
    </dgm:pt>
    <dgm:pt modelId="{EA081576-4F4C-4B6E-912B-29B2AB21EB36}" type="pres">
      <dgm:prSet presAssocID="{BC75B562-9100-4CDF-AC6F-23C612B10C2F}" presName="topArc2" presStyleLbl="parChTrans1D1" presStyleIdx="10" presStyleCnt="26"/>
      <dgm:spPr/>
    </dgm:pt>
    <dgm:pt modelId="{987EDF5D-CB94-4C8E-9CB3-4B3E43669088}" type="pres">
      <dgm:prSet presAssocID="{BC75B562-9100-4CDF-AC6F-23C612B10C2F}" presName="bottomArc2" presStyleLbl="parChTrans1D1" presStyleIdx="11" presStyleCnt="26"/>
      <dgm:spPr/>
    </dgm:pt>
    <dgm:pt modelId="{09EAD934-3EBE-401B-800F-7F2126C3E779}" type="pres">
      <dgm:prSet presAssocID="{BC75B562-9100-4CDF-AC6F-23C612B10C2F}" presName="topConnNode2" presStyleLbl="node2" presStyleIdx="0" presStyleCnt="0"/>
      <dgm:spPr/>
    </dgm:pt>
    <dgm:pt modelId="{20F021C1-5D1F-4CD4-BC49-0076285288AD}" type="pres">
      <dgm:prSet presAssocID="{BC75B562-9100-4CDF-AC6F-23C612B10C2F}" presName="hierChild4" presStyleCnt="0"/>
      <dgm:spPr/>
    </dgm:pt>
    <dgm:pt modelId="{0E131EE4-EBBD-4512-B552-C01C36EBC301}" type="pres">
      <dgm:prSet presAssocID="{BA6A0318-951F-479E-A1AF-B55B05B97A76}" presName="Name28" presStyleLbl="parChTrans1D3" presStyleIdx="2" presStyleCnt="6"/>
      <dgm:spPr/>
    </dgm:pt>
    <dgm:pt modelId="{70FDAF59-7C17-480F-B84E-57D9A189CFC4}" type="pres">
      <dgm:prSet presAssocID="{E7C83F2F-B408-47AB-9267-BCE59857665E}" presName="hierRoot2" presStyleCnt="0">
        <dgm:presLayoutVars>
          <dgm:hierBranch val="init"/>
        </dgm:presLayoutVars>
      </dgm:prSet>
      <dgm:spPr/>
    </dgm:pt>
    <dgm:pt modelId="{55D7D3D9-DCB4-4F7E-99F2-A0DBC103AFD4}" type="pres">
      <dgm:prSet presAssocID="{E7C83F2F-B408-47AB-9267-BCE59857665E}" presName="rootComposite2" presStyleCnt="0"/>
      <dgm:spPr/>
    </dgm:pt>
    <dgm:pt modelId="{F0B9B57C-C812-43FE-88DF-4333DECFEE37}" type="pres">
      <dgm:prSet presAssocID="{E7C83F2F-B408-47AB-9267-BCE59857665E}" presName="rootText2" presStyleLbl="alignAcc1" presStyleIdx="0" presStyleCnt="0">
        <dgm:presLayoutVars>
          <dgm:chPref val="3"/>
        </dgm:presLayoutVars>
      </dgm:prSet>
      <dgm:spPr/>
    </dgm:pt>
    <dgm:pt modelId="{FF3E608A-F060-46D2-B8DC-B388A086CB25}" type="pres">
      <dgm:prSet presAssocID="{E7C83F2F-B408-47AB-9267-BCE59857665E}" presName="topArc2" presStyleLbl="parChTrans1D1" presStyleIdx="12" presStyleCnt="26"/>
      <dgm:spPr/>
    </dgm:pt>
    <dgm:pt modelId="{D3FA49DC-036C-4FEE-A3B0-B287DCBC8153}" type="pres">
      <dgm:prSet presAssocID="{E7C83F2F-B408-47AB-9267-BCE59857665E}" presName="bottomArc2" presStyleLbl="parChTrans1D1" presStyleIdx="13" presStyleCnt="26"/>
      <dgm:spPr/>
    </dgm:pt>
    <dgm:pt modelId="{EE9BEE7B-8CA5-4789-9095-96E5345B50DC}" type="pres">
      <dgm:prSet presAssocID="{E7C83F2F-B408-47AB-9267-BCE59857665E}" presName="topConnNode2" presStyleLbl="node3" presStyleIdx="0" presStyleCnt="0"/>
      <dgm:spPr/>
    </dgm:pt>
    <dgm:pt modelId="{FA85EF5A-6D1B-4B92-9B14-F522DE915B61}" type="pres">
      <dgm:prSet presAssocID="{E7C83F2F-B408-47AB-9267-BCE59857665E}" presName="hierChild4" presStyleCnt="0"/>
      <dgm:spPr/>
    </dgm:pt>
    <dgm:pt modelId="{1C2ADF83-D74D-4562-8FA4-EE2D22A9D446}" type="pres">
      <dgm:prSet presAssocID="{E7C83F2F-B408-47AB-9267-BCE59857665E}" presName="hierChild5" presStyleCnt="0"/>
      <dgm:spPr/>
    </dgm:pt>
    <dgm:pt modelId="{319226BD-7EDD-45EC-A253-753D1D7328EF}" type="pres">
      <dgm:prSet presAssocID="{BC75B562-9100-4CDF-AC6F-23C612B10C2F}" presName="hierChild5" presStyleCnt="0"/>
      <dgm:spPr/>
    </dgm:pt>
    <dgm:pt modelId="{E327E3B3-A40E-4E09-B2F2-88763DAE6048}" type="pres">
      <dgm:prSet presAssocID="{BFB53BC4-517F-4C16-BDFB-51429E484DF6}" presName="Name28" presStyleLbl="parChTrans1D2" presStyleIdx="3" presStyleCnt="6"/>
      <dgm:spPr/>
    </dgm:pt>
    <dgm:pt modelId="{FC878E23-895D-42A0-BDEE-9765B2602C86}" type="pres">
      <dgm:prSet presAssocID="{937451F1-E925-4969-80E0-E231F6CEC38F}" presName="hierRoot2" presStyleCnt="0">
        <dgm:presLayoutVars>
          <dgm:hierBranch val="init"/>
        </dgm:presLayoutVars>
      </dgm:prSet>
      <dgm:spPr/>
    </dgm:pt>
    <dgm:pt modelId="{EFF84150-536A-4144-A2D2-FB86F83A85B5}" type="pres">
      <dgm:prSet presAssocID="{937451F1-E925-4969-80E0-E231F6CEC38F}" presName="rootComposite2" presStyleCnt="0"/>
      <dgm:spPr/>
    </dgm:pt>
    <dgm:pt modelId="{B627DDEF-6841-40A1-8E17-472DA83728F2}" type="pres">
      <dgm:prSet presAssocID="{937451F1-E925-4969-80E0-E231F6CEC38F}" presName="rootText2" presStyleLbl="alignAcc1" presStyleIdx="0" presStyleCnt="0">
        <dgm:presLayoutVars>
          <dgm:chPref val="3"/>
        </dgm:presLayoutVars>
      </dgm:prSet>
      <dgm:spPr/>
    </dgm:pt>
    <dgm:pt modelId="{2A3A9534-5765-4265-9B23-EECA1CD97BD0}" type="pres">
      <dgm:prSet presAssocID="{937451F1-E925-4969-80E0-E231F6CEC38F}" presName="topArc2" presStyleLbl="parChTrans1D1" presStyleIdx="14" presStyleCnt="26"/>
      <dgm:spPr/>
    </dgm:pt>
    <dgm:pt modelId="{2685D681-1125-4353-B661-7FE929C17AAE}" type="pres">
      <dgm:prSet presAssocID="{937451F1-E925-4969-80E0-E231F6CEC38F}" presName="bottomArc2" presStyleLbl="parChTrans1D1" presStyleIdx="15" presStyleCnt="26"/>
      <dgm:spPr/>
    </dgm:pt>
    <dgm:pt modelId="{237D6CD2-3F70-47B8-8C45-17F5DADCC640}" type="pres">
      <dgm:prSet presAssocID="{937451F1-E925-4969-80E0-E231F6CEC38F}" presName="topConnNode2" presStyleLbl="node2" presStyleIdx="0" presStyleCnt="0"/>
      <dgm:spPr/>
    </dgm:pt>
    <dgm:pt modelId="{4BA40606-75C8-45E2-8BF7-35816E74EE40}" type="pres">
      <dgm:prSet presAssocID="{937451F1-E925-4969-80E0-E231F6CEC38F}" presName="hierChild4" presStyleCnt="0"/>
      <dgm:spPr/>
    </dgm:pt>
    <dgm:pt modelId="{5DB32D12-9212-44CC-8DD8-E2288F93BA21}" type="pres">
      <dgm:prSet presAssocID="{69541672-7A0E-4351-A56B-8F70C4FCF6F8}" presName="Name28" presStyleLbl="parChTrans1D3" presStyleIdx="3" presStyleCnt="6"/>
      <dgm:spPr/>
    </dgm:pt>
    <dgm:pt modelId="{7C75C04A-5F0A-4A98-B1F5-E10BAD1A56B3}" type="pres">
      <dgm:prSet presAssocID="{5B2BE6EE-855E-4394-AC4F-0A785B750B03}" presName="hierRoot2" presStyleCnt="0">
        <dgm:presLayoutVars>
          <dgm:hierBranch val="init"/>
        </dgm:presLayoutVars>
      </dgm:prSet>
      <dgm:spPr/>
    </dgm:pt>
    <dgm:pt modelId="{10251AD5-0F43-43D6-A26E-6B391C926063}" type="pres">
      <dgm:prSet presAssocID="{5B2BE6EE-855E-4394-AC4F-0A785B750B03}" presName="rootComposite2" presStyleCnt="0"/>
      <dgm:spPr/>
    </dgm:pt>
    <dgm:pt modelId="{63EABDC1-438D-4462-9768-1AF452E43322}" type="pres">
      <dgm:prSet presAssocID="{5B2BE6EE-855E-4394-AC4F-0A785B750B03}" presName="rootText2" presStyleLbl="alignAcc1" presStyleIdx="0" presStyleCnt="0">
        <dgm:presLayoutVars>
          <dgm:chPref val="3"/>
        </dgm:presLayoutVars>
      </dgm:prSet>
      <dgm:spPr/>
    </dgm:pt>
    <dgm:pt modelId="{CDD91D6A-6CC7-4396-B952-1E8562338B78}" type="pres">
      <dgm:prSet presAssocID="{5B2BE6EE-855E-4394-AC4F-0A785B750B03}" presName="topArc2" presStyleLbl="parChTrans1D1" presStyleIdx="16" presStyleCnt="26"/>
      <dgm:spPr/>
    </dgm:pt>
    <dgm:pt modelId="{2EA4BBC1-379E-43E9-8E1A-59C1764C2B3B}" type="pres">
      <dgm:prSet presAssocID="{5B2BE6EE-855E-4394-AC4F-0A785B750B03}" presName="bottomArc2" presStyleLbl="parChTrans1D1" presStyleIdx="17" presStyleCnt="26"/>
      <dgm:spPr/>
    </dgm:pt>
    <dgm:pt modelId="{DE5F4934-23A9-4E49-9A98-56513E813BD6}" type="pres">
      <dgm:prSet presAssocID="{5B2BE6EE-855E-4394-AC4F-0A785B750B03}" presName="topConnNode2" presStyleLbl="node3" presStyleIdx="0" presStyleCnt="0"/>
      <dgm:spPr/>
    </dgm:pt>
    <dgm:pt modelId="{0BBB60D1-184E-47EC-BFB4-55ED74595E53}" type="pres">
      <dgm:prSet presAssocID="{5B2BE6EE-855E-4394-AC4F-0A785B750B03}" presName="hierChild4" presStyleCnt="0"/>
      <dgm:spPr/>
    </dgm:pt>
    <dgm:pt modelId="{69CE0358-7F9D-4E08-81A9-FA9B2616DC48}" type="pres">
      <dgm:prSet presAssocID="{5B2BE6EE-855E-4394-AC4F-0A785B750B03}" presName="hierChild5" presStyleCnt="0"/>
      <dgm:spPr/>
    </dgm:pt>
    <dgm:pt modelId="{E07390EA-B6D7-4161-9A1B-C84564A10DF8}" type="pres">
      <dgm:prSet presAssocID="{937451F1-E925-4969-80E0-E231F6CEC38F}" presName="hierChild5" presStyleCnt="0"/>
      <dgm:spPr/>
    </dgm:pt>
    <dgm:pt modelId="{28419C93-4972-4C3F-BD09-BDE7ED48767F}" type="pres">
      <dgm:prSet presAssocID="{B0DF3457-EE59-408F-9980-9A235A921025}" presName="Name28" presStyleLbl="parChTrans1D2" presStyleIdx="4" presStyleCnt="6"/>
      <dgm:spPr/>
    </dgm:pt>
    <dgm:pt modelId="{B34E40C4-B806-4997-8AF2-DF236FB4CD76}" type="pres">
      <dgm:prSet presAssocID="{6B798712-03A9-40C4-82B6-4B73CA135D84}" presName="hierRoot2" presStyleCnt="0">
        <dgm:presLayoutVars>
          <dgm:hierBranch val="init"/>
        </dgm:presLayoutVars>
      </dgm:prSet>
      <dgm:spPr/>
    </dgm:pt>
    <dgm:pt modelId="{D95921CB-FEC2-4A74-B5E0-C43480715841}" type="pres">
      <dgm:prSet presAssocID="{6B798712-03A9-40C4-82B6-4B73CA135D84}" presName="rootComposite2" presStyleCnt="0"/>
      <dgm:spPr/>
    </dgm:pt>
    <dgm:pt modelId="{688E23BE-F12F-4328-AD23-974CC0A383FA}" type="pres">
      <dgm:prSet presAssocID="{6B798712-03A9-40C4-82B6-4B73CA135D84}" presName="rootText2" presStyleLbl="alignAcc1" presStyleIdx="0" presStyleCnt="0">
        <dgm:presLayoutVars>
          <dgm:chPref val="3"/>
        </dgm:presLayoutVars>
      </dgm:prSet>
      <dgm:spPr/>
    </dgm:pt>
    <dgm:pt modelId="{7351BD9B-BF5B-47ED-B8A6-67BF73E98F3C}" type="pres">
      <dgm:prSet presAssocID="{6B798712-03A9-40C4-82B6-4B73CA135D84}" presName="topArc2" presStyleLbl="parChTrans1D1" presStyleIdx="18" presStyleCnt="26"/>
      <dgm:spPr/>
    </dgm:pt>
    <dgm:pt modelId="{580AAE65-EC30-4D50-9663-7386F98774A4}" type="pres">
      <dgm:prSet presAssocID="{6B798712-03A9-40C4-82B6-4B73CA135D84}" presName="bottomArc2" presStyleLbl="parChTrans1D1" presStyleIdx="19" presStyleCnt="26"/>
      <dgm:spPr/>
    </dgm:pt>
    <dgm:pt modelId="{CE703F59-E38A-42B0-A042-DA1B88670E8E}" type="pres">
      <dgm:prSet presAssocID="{6B798712-03A9-40C4-82B6-4B73CA135D84}" presName="topConnNode2" presStyleLbl="node2" presStyleIdx="0" presStyleCnt="0"/>
      <dgm:spPr/>
    </dgm:pt>
    <dgm:pt modelId="{EAF9DE41-D34E-4D3A-9C91-287E7D667BD1}" type="pres">
      <dgm:prSet presAssocID="{6B798712-03A9-40C4-82B6-4B73CA135D84}" presName="hierChild4" presStyleCnt="0"/>
      <dgm:spPr/>
    </dgm:pt>
    <dgm:pt modelId="{EC3F5DC2-8229-4557-A486-0145839D0A44}" type="pres">
      <dgm:prSet presAssocID="{C322B9EF-FACC-48A9-802F-C325B7C0820F}" presName="Name28" presStyleLbl="parChTrans1D3" presStyleIdx="4" presStyleCnt="6"/>
      <dgm:spPr/>
    </dgm:pt>
    <dgm:pt modelId="{AE3A7341-96C8-4286-890F-E82FFD5E8004}" type="pres">
      <dgm:prSet presAssocID="{EA916E2B-1A66-4D32-844D-14B5A4D30144}" presName="hierRoot2" presStyleCnt="0">
        <dgm:presLayoutVars>
          <dgm:hierBranch val="init"/>
        </dgm:presLayoutVars>
      </dgm:prSet>
      <dgm:spPr/>
    </dgm:pt>
    <dgm:pt modelId="{708E0566-FC05-40E0-9F18-A6641926C0E4}" type="pres">
      <dgm:prSet presAssocID="{EA916E2B-1A66-4D32-844D-14B5A4D30144}" presName="rootComposite2" presStyleCnt="0"/>
      <dgm:spPr/>
    </dgm:pt>
    <dgm:pt modelId="{8AD33BE4-652E-42E3-8BDD-BE1DCD539A01}" type="pres">
      <dgm:prSet presAssocID="{EA916E2B-1A66-4D32-844D-14B5A4D30144}" presName="rootText2" presStyleLbl="alignAcc1" presStyleIdx="0" presStyleCnt="0">
        <dgm:presLayoutVars>
          <dgm:chPref val="3"/>
        </dgm:presLayoutVars>
      </dgm:prSet>
      <dgm:spPr/>
    </dgm:pt>
    <dgm:pt modelId="{1B71188F-E5D9-4530-83A4-E46DC0266703}" type="pres">
      <dgm:prSet presAssocID="{EA916E2B-1A66-4D32-844D-14B5A4D30144}" presName="topArc2" presStyleLbl="parChTrans1D1" presStyleIdx="20" presStyleCnt="26"/>
      <dgm:spPr/>
    </dgm:pt>
    <dgm:pt modelId="{5285F042-7E85-4DBE-8BEB-79855F1CE59D}" type="pres">
      <dgm:prSet presAssocID="{EA916E2B-1A66-4D32-844D-14B5A4D30144}" presName="bottomArc2" presStyleLbl="parChTrans1D1" presStyleIdx="21" presStyleCnt="26"/>
      <dgm:spPr/>
    </dgm:pt>
    <dgm:pt modelId="{A8B85676-8701-4311-A02D-8DC703453F9C}" type="pres">
      <dgm:prSet presAssocID="{EA916E2B-1A66-4D32-844D-14B5A4D30144}" presName="topConnNode2" presStyleLbl="node3" presStyleIdx="0" presStyleCnt="0"/>
      <dgm:spPr/>
    </dgm:pt>
    <dgm:pt modelId="{A5380AED-CE77-47E0-8B39-2F740FA0B130}" type="pres">
      <dgm:prSet presAssocID="{EA916E2B-1A66-4D32-844D-14B5A4D30144}" presName="hierChild4" presStyleCnt="0"/>
      <dgm:spPr/>
    </dgm:pt>
    <dgm:pt modelId="{2FF65ED2-3371-44A5-BB48-C9A297F07E20}" type="pres">
      <dgm:prSet presAssocID="{EA916E2B-1A66-4D32-844D-14B5A4D30144}" presName="hierChild5" presStyleCnt="0"/>
      <dgm:spPr/>
    </dgm:pt>
    <dgm:pt modelId="{94728BB5-6CD3-4A38-BE37-F61BA37D2E06}" type="pres">
      <dgm:prSet presAssocID="{6B798712-03A9-40C4-82B6-4B73CA135D84}" presName="hierChild5" presStyleCnt="0"/>
      <dgm:spPr/>
    </dgm:pt>
    <dgm:pt modelId="{4710AEFF-98B7-4F51-886D-E978B1909D55}" type="pres">
      <dgm:prSet presAssocID="{6B48AA56-0359-4F1C-AC36-B8047BAE01CA}" presName="Name28" presStyleLbl="parChTrans1D2" presStyleIdx="5" presStyleCnt="6"/>
      <dgm:spPr/>
    </dgm:pt>
    <dgm:pt modelId="{560A2E29-88F9-4FE1-83AD-A0F3678D799E}" type="pres">
      <dgm:prSet presAssocID="{9BC517B1-4654-4D59-9325-9E9742A33E1B}" presName="hierRoot2" presStyleCnt="0">
        <dgm:presLayoutVars>
          <dgm:hierBranch val="init"/>
        </dgm:presLayoutVars>
      </dgm:prSet>
      <dgm:spPr/>
    </dgm:pt>
    <dgm:pt modelId="{72FAA485-0C9B-408B-AB20-0229C3C1036D}" type="pres">
      <dgm:prSet presAssocID="{9BC517B1-4654-4D59-9325-9E9742A33E1B}" presName="rootComposite2" presStyleCnt="0"/>
      <dgm:spPr/>
    </dgm:pt>
    <dgm:pt modelId="{BB64E039-2923-4891-A4D2-0718BF314827}" type="pres">
      <dgm:prSet presAssocID="{9BC517B1-4654-4D59-9325-9E9742A33E1B}" presName="rootText2" presStyleLbl="alignAcc1" presStyleIdx="0" presStyleCnt="0">
        <dgm:presLayoutVars>
          <dgm:chPref val="3"/>
        </dgm:presLayoutVars>
      </dgm:prSet>
      <dgm:spPr/>
    </dgm:pt>
    <dgm:pt modelId="{B5FBDACD-1DD5-4790-9290-A73AAA248D40}" type="pres">
      <dgm:prSet presAssocID="{9BC517B1-4654-4D59-9325-9E9742A33E1B}" presName="topArc2" presStyleLbl="parChTrans1D1" presStyleIdx="22" presStyleCnt="26"/>
      <dgm:spPr/>
    </dgm:pt>
    <dgm:pt modelId="{B0813436-5377-45BC-8387-27965081CF91}" type="pres">
      <dgm:prSet presAssocID="{9BC517B1-4654-4D59-9325-9E9742A33E1B}" presName="bottomArc2" presStyleLbl="parChTrans1D1" presStyleIdx="23" presStyleCnt="26"/>
      <dgm:spPr/>
    </dgm:pt>
    <dgm:pt modelId="{638FCED4-C76F-4A07-A510-FCF4FB8F4912}" type="pres">
      <dgm:prSet presAssocID="{9BC517B1-4654-4D59-9325-9E9742A33E1B}" presName="topConnNode2" presStyleLbl="node2" presStyleIdx="0" presStyleCnt="0"/>
      <dgm:spPr/>
    </dgm:pt>
    <dgm:pt modelId="{8F1F0942-9D8D-49F1-B562-666584588A7E}" type="pres">
      <dgm:prSet presAssocID="{9BC517B1-4654-4D59-9325-9E9742A33E1B}" presName="hierChild4" presStyleCnt="0"/>
      <dgm:spPr/>
    </dgm:pt>
    <dgm:pt modelId="{39FE5489-C6A3-4215-906E-D0C35BBEC2F9}" type="pres">
      <dgm:prSet presAssocID="{96CF9231-FEC4-4089-A630-8D97F4595B4C}" presName="Name28" presStyleLbl="parChTrans1D3" presStyleIdx="5" presStyleCnt="6"/>
      <dgm:spPr/>
    </dgm:pt>
    <dgm:pt modelId="{0B4372E8-D967-4EF8-81D2-53D9C6190EB8}" type="pres">
      <dgm:prSet presAssocID="{AB88E519-9FDC-4EEB-8612-7CE77CFCF0EC}" presName="hierRoot2" presStyleCnt="0">
        <dgm:presLayoutVars>
          <dgm:hierBranch val="init"/>
        </dgm:presLayoutVars>
      </dgm:prSet>
      <dgm:spPr/>
    </dgm:pt>
    <dgm:pt modelId="{FFE862B3-0748-423B-B467-98F067A986AC}" type="pres">
      <dgm:prSet presAssocID="{AB88E519-9FDC-4EEB-8612-7CE77CFCF0EC}" presName="rootComposite2" presStyleCnt="0"/>
      <dgm:spPr/>
    </dgm:pt>
    <dgm:pt modelId="{51B071B3-295C-4519-991C-4D56F07EF2D5}" type="pres">
      <dgm:prSet presAssocID="{AB88E519-9FDC-4EEB-8612-7CE77CFCF0EC}" presName="rootText2" presStyleLbl="alignAcc1" presStyleIdx="0" presStyleCnt="0">
        <dgm:presLayoutVars>
          <dgm:chPref val="3"/>
        </dgm:presLayoutVars>
      </dgm:prSet>
      <dgm:spPr/>
    </dgm:pt>
    <dgm:pt modelId="{0975F7DC-539A-40A7-AED3-385CBF0CF1DB}" type="pres">
      <dgm:prSet presAssocID="{AB88E519-9FDC-4EEB-8612-7CE77CFCF0EC}" presName="topArc2" presStyleLbl="parChTrans1D1" presStyleIdx="24" presStyleCnt="26"/>
      <dgm:spPr/>
    </dgm:pt>
    <dgm:pt modelId="{A3E34A94-2B47-4C7D-917C-A98E4EE25116}" type="pres">
      <dgm:prSet presAssocID="{AB88E519-9FDC-4EEB-8612-7CE77CFCF0EC}" presName="bottomArc2" presStyleLbl="parChTrans1D1" presStyleIdx="25" presStyleCnt="26"/>
      <dgm:spPr/>
    </dgm:pt>
    <dgm:pt modelId="{CBB8E831-65AA-4155-BBD0-CD221A4396D3}" type="pres">
      <dgm:prSet presAssocID="{AB88E519-9FDC-4EEB-8612-7CE77CFCF0EC}" presName="topConnNode2" presStyleLbl="node3" presStyleIdx="0" presStyleCnt="0"/>
      <dgm:spPr/>
    </dgm:pt>
    <dgm:pt modelId="{918E7202-4A13-482C-A029-F516146CEF17}" type="pres">
      <dgm:prSet presAssocID="{AB88E519-9FDC-4EEB-8612-7CE77CFCF0EC}" presName="hierChild4" presStyleCnt="0"/>
      <dgm:spPr/>
    </dgm:pt>
    <dgm:pt modelId="{D91410FE-98A6-47B2-B9BA-0F64B7E4C838}" type="pres">
      <dgm:prSet presAssocID="{AB88E519-9FDC-4EEB-8612-7CE77CFCF0EC}" presName="hierChild5" presStyleCnt="0"/>
      <dgm:spPr/>
    </dgm:pt>
    <dgm:pt modelId="{AEC05677-B482-47BE-BC83-3B41804F04AA}" type="pres">
      <dgm:prSet presAssocID="{9BC517B1-4654-4D59-9325-9E9742A33E1B}" presName="hierChild5" presStyleCnt="0"/>
      <dgm:spPr/>
    </dgm:pt>
    <dgm:pt modelId="{266F70F6-7F75-4CD9-B346-4B0DC1C1D3C3}" type="pres">
      <dgm:prSet presAssocID="{26D767A6-BF88-4147-BE99-C41F1A20B6E7}" presName="hierChild3" presStyleCnt="0"/>
      <dgm:spPr/>
    </dgm:pt>
  </dgm:ptLst>
  <dgm:cxnLst>
    <dgm:cxn modelId="{277C2B10-D942-420D-9390-AB14F8AF1A95}" type="presOf" srcId="{6B48AA56-0359-4F1C-AC36-B8047BAE01CA}" destId="{4710AEFF-98B7-4F51-886D-E978B1909D55}" srcOrd="0" destOrd="0" presId="urn:microsoft.com/office/officeart/2008/layout/HalfCircleOrganizationChart"/>
    <dgm:cxn modelId="{6A448B11-A71C-44F3-8025-1EB75AD143CA}" srcId="{26D767A6-BF88-4147-BE99-C41F1A20B6E7}" destId="{82B7DD59-56FF-4540-A7DE-BE3A36F44DD4}" srcOrd="0" destOrd="0" parTransId="{194F60BC-F8D9-4C5D-A255-11D87BA549F5}" sibTransId="{1D3A165E-3D0E-4B91-980B-C774CA7F8569}"/>
    <dgm:cxn modelId="{9A1E6513-7B28-46D5-A66D-3C5AE74FF437}" type="presOf" srcId="{937451F1-E925-4969-80E0-E231F6CEC38F}" destId="{237D6CD2-3F70-47B8-8C45-17F5DADCC640}" srcOrd="1" destOrd="0" presId="urn:microsoft.com/office/officeart/2008/layout/HalfCircleOrganizationChart"/>
    <dgm:cxn modelId="{C86C6D1A-0E38-44E0-8DFE-4FAB1DF9F09B}" type="presOf" srcId="{11678D30-381B-49BD-878E-3DF0DA0F0DBA}" destId="{DA2E98D7-CB5E-4410-A0D5-295024653D05}" srcOrd="0" destOrd="0" presId="urn:microsoft.com/office/officeart/2008/layout/HalfCircleOrganizationChart"/>
    <dgm:cxn modelId="{62F4C11D-4E79-4A97-A387-35F559DA56D3}" type="presOf" srcId="{321F2E13-8281-466B-91FF-BA2A21A1F880}" destId="{F0640EA0-139E-4615-B1CC-7F4198F43B54}" srcOrd="1" destOrd="0" presId="urn:microsoft.com/office/officeart/2008/layout/HalfCircleOrganizationChart"/>
    <dgm:cxn modelId="{9DCFF61D-B588-4123-82F5-A31C06204065}" srcId="{26D767A6-BF88-4147-BE99-C41F1A20B6E7}" destId="{321F2E13-8281-466B-91FF-BA2A21A1F880}" srcOrd="1" destOrd="0" parTransId="{27F75FDF-53E4-4810-89E3-1F25C695A369}" sibTransId="{899B94E6-87BE-4087-81AB-9F808C8611EC}"/>
    <dgm:cxn modelId="{F4AA5224-77BC-4B91-BE45-EF1D4DC5095E}" srcId="{594E96D6-01E6-4CFB-A8BE-C6FB640E0196}" destId="{26D767A6-BF88-4147-BE99-C41F1A20B6E7}" srcOrd="0" destOrd="0" parTransId="{6C684572-350C-4CB5-AA45-1C9C9CD4EAD4}" sibTransId="{BA6269D1-7EFA-4069-B958-266287804239}"/>
    <dgm:cxn modelId="{92D59925-BF3B-4A05-A40B-A735F8DDCB55}" type="presOf" srcId="{BC75B562-9100-4CDF-AC6F-23C612B10C2F}" destId="{09EAD934-3EBE-401B-800F-7F2126C3E779}" srcOrd="1" destOrd="0" presId="urn:microsoft.com/office/officeart/2008/layout/HalfCircleOrganizationChart"/>
    <dgm:cxn modelId="{BB042A26-7A6D-4290-B9E3-4FE0FFAFF15B}" srcId="{26D767A6-BF88-4147-BE99-C41F1A20B6E7}" destId="{937451F1-E925-4969-80E0-E231F6CEC38F}" srcOrd="3" destOrd="0" parTransId="{BFB53BC4-517F-4C16-BDFB-51429E484DF6}" sibTransId="{F5A2577A-7B18-42F5-8312-115D1123B418}"/>
    <dgm:cxn modelId="{D8C7D129-0504-4A00-8A90-AE4B76D69795}" type="presOf" srcId="{321F2E13-8281-466B-91FF-BA2A21A1F880}" destId="{334071A4-4505-446A-8B13-EEE2BB3B45BF}" srcOrd="0" destOrd="0" presId="urn:microsoft.com/office/officeart/2008/layout/HalfCircleOrganizationChart"/>
    <dgm:cxn modelId="{85BEDA29-73A9-412E-9DDF-2322101A7010}" type="presOf" srcId="{27F75FDF-53E4-4810-89E3-1F25C695A369}" destId="{982E4E5D-97B5-4EB7-8BF1-A19379E8A92D}" srcOrd="0" destOrd="0" presId="urn:microsoft.com/office/officeart/2008/layout/HalfCircleOrganizationChart"/>
    <dgm:cxn modelId="{F8F98436-90A7-4A97-AE43-3E09D5AF67D8}" type="presOf" srcId="{5B2BE6EE-855E-4394-AC4F-0A785B750B03}" destId="{63EABDC1-438D-4462-9768-1AF452E43322}" srcOrd="0" destOrd="0" presId="urn:microsoft.com/office/officeart/2008/layout/HalfCircleOrganizationChart"/>
    <dgm:cxn modelId="{E1958E37-C3A2-4E10-B3CD-34DB0B6DEEA1}" type="presOf" srcId="{82B7DD59-56FF-4540-A7DE-BE3A36F44DD4}" destId="{5D3776BA-4917-49D0-A613-2052879358B7}" srcOrd="1" destOrd="0" presId="urn:microsoft.com/office/officeart/2008/layout/HalfCircleOrganizationChart"/>
    <dgm:cxn modelId="{EE49183A-D3E3-4048-AFAB-FEF8DE458808}" type="presOf" srcId="{5B2BE6EE-855E-4394-AC4F-0A785B750B03}" destId="{DE5F4934-23A9-4E49-9A98-56513E813BD6}" srcOrd="1" destOrd="0" presId="urn:microsoft.com/office/officeart/2008/layout/HalfCircleOrganizationChart"/>
    <dgm:cxn modelId="{71A2603B-DA39-4F6A-9921-E9E28E01CAC1}" type="presOf" srcId="{26D767A6-BF88-4147-BE99-C41F1A20B6E7}" destId="{ECA9B783-7F6E-4628-B770-A865EBE4C5D9}" srcOrd="1" destOrd="0" presId="urn:microsoft.com/office/officeart/2008/layout/HalfCircleOrganizationChart"/>
    <dgm:cxn modelId="{23785160-512D-4466-BAAD-E1CB21E88665}" srcId="{BC75B562-9100-4CDF-AC6F-23C612B10C2F}" destId="{E7C83F2F-B408-47AB-9267-BCE59857665E}" srcOrd="0" destOrd="0" parTransId="{BA6A0318-951F-479E-A1AF-B55B05B97A76}" sibTransId="{039D8C2E-ADD6-45A6-9EA0-E2D676DA752E}"/>
    <dgm:cxn modelId="{30487D65-FBF3-4897-BCEC-1558057E4DAE}" srcId="{321F2E13-8281-466B-91FF-BA2A21A1F880}" destId="{2E28CD31-AB1B-453B-988B-B2861BD23B03}" srcOrd="0" destOrd="0" parTransId="{11678D30-381B-49BD-878E-3DF0DA0F0DBA}" sibTransId="{E7837F77-08A3-412F-9625-C97F610AA1A4}"/>
    <dgm:cxn modelId="{D4120A67-08EF-4DF6-9729-A05BD27B47DC}" type="presOf" srcId="{EA916E2B-1A66-4D32-844D-14B5A4D30144}" destId="{8AD33BE4-652E-42E3-8BDD-BE1DCD539A01}" srcOrd="0" destOrd="0" presId="urn:microsoft.com/office/officeart/2008/layout/HalfCircleOrganizationChart"/>
    <dgm:cxn modelId="{F9772447-076F-493E-BCD5-21A005ED00B4}" type="presOf" srcId="{E7C83F2F-B408-47AB-9267-BCE59857665E}" destId="{EE9BEE7B-8CA5-4789-9095-96E5345B50DC}" srcOrd="1" destOrd="0" presId="urn:microsoft.com/office/officeart/2008/layout/HalfCircleOrganizationChart"/>
    <dgm:cxn modelId="{9B39DC47-3492-47AC-8ACF-6B0AF8CF2752}" type="presOf" srcId="{594E96D6-01E6-4CFB-A8BE-C6FB640E0196}" destId="{3E7A6512-5A8E-4560-9EC9-333B2516EBA8}" srcOrd="0" destOrd="0" presId="urn:microsoft.com/office/officeart/2008/layout/HalfCircleOrganizationChart"/>
    <dgm:cxn modelId="{39C5506A-5747-4A31-AC16-FA081D774FB1}" type="presOf" srcId="{6B798712-03A9-40C4-82B6-4B73CA135D84}" destId="{688E23BE-F12F-4328-AD23-974CC0A383FA}" srcOrd="0" destOrd="0" presId="urn:microsoft.com/office/officeart/2008/layout/HalfCircleOrganizationChart"/>
    <dgm:cxn modelId="{E31F8A6A-79D9-4BAC-8345-F20A63184DC3}" type="presOf" srcId="{15FDC9D2-6095-4922-8DC2-E12224021E14}" destId="{C5C6FF0C-1656-43A8-8783-988E9BC9CA7B}" srcOrd="0" destOrd="0" presId="urn:microsoft.com/office/officeart/2008/layout/HalfCircleOrganizationChart"/>
    <dgm:cxn modelId="{71755450-C2A9-4803-BFC9-99EEEFA8ABC1}" srcId="{9BC517B1-4654-4D59-9325-9E9742A33E1B}" destId="{AB88E519-9FDC-4EEB-8612-7CE77CFCF0EC}" srcOrd="0" destOrd="0" parTransId="{96CF9231-FEC4-4089-A630-8D97F4595B4C}" sibTransId="{499329B1-6CA3-4157-8006-96B920379D38}"/>
    <dgm:cxn modelId="{64B63871-A029-4074-AAD0-373658F2951B}" type="presOf" srcId="{BA6A0318-951F-479E-A1AF-B55B05B97A76}" destId="{0E131EE4-EBBD-4512-B552-C01C36EBC301}" srcOrd="0" destOrd="0" presId="urn:microsoft.com/office/officeart/2008/layout/HalfCircleOrganizationChart"/>
    <dgm:cxn modelId="{13C78451-9821-4482-95F2-733EF9E13486}" srcId="{937451F1-E925-4969-80E0-E231F6CEC38F}" destId="{5B2BE6EE-855E-4394-AC4F-0A785B750B03}" srcOrd="0" destOrd="0" parTransId="{69541672-7A0E-4351-A56B-8F70C4FCF6F8}" sibTransId="{B54D1CC1-677F-4BF5-A5D9-C058EF84565F}"/>
    <dgm:cxn modelId="{FE110555-6F12-4093-9934-81C73367240C}" type="presOf" srcId="{B0DF3457-EE59-408F-9980-9A235A921025}" destId="{28419C93-4972-4C3F-BD09-BDE7ED48767F}" srcOrd="0" destOrd="0" presId="urn:microsoft.com/office/officeart/2008/layout/HalfCircleOrganizationChart"/>
    <dgm:cxn modelId="{25EDCE75-3218-46E9-BD8B-5EF273E7EE61}" srcId="{26D767A6-BF88-4147-BE99-C41F1A20B6E7}" destId="{6B798712-03A9-40C4-82B6-4B73CA135D84}" srcOrd="4" destOrd="0" parTransId="{B0DF3457-EE59-408F-9980-9A235A921025}" sibTransId="{57391689-6807-47E2-AA76-F3352B0929D5}"/>
    <dgm:cxn modelId="{88562356-8791-46C7-A766-A83459BBEC10}" type="presOf" srcId="{9BC517B1-4654-4D59-9325-9E9742A33E1B}" destId="{BB64E039-2923-4891-A4D2-0718BF314827}" srcOrd="0" destOrd="0" presId="urn:microsoft.com/office/officeart/2008/layout/HalfCircleOrganizationChart"/>
    <dgm:cxn modelId="{98BBC376-7F56-4417-B816-06417E752118}" type="presOf" srcId="{26D767A6-BF88-4147-BE99-C41F1A20B6E7}" destId="{287C58C9-0D9A-4F55-94C7-3BE0A3874FF9}" srcOrd="0" destOrd="0" presId="urn:microsoft.com/office/officeart/2008/layout/HalfCircleOrganizationChart"/>
    <dgm:cxn modelId="{AEB94659-45D5-4EFC-BB78-15979D98A471}" type="presOf" srcId="{AB88E519-9FDC-4EEB-8612-7CE77CFCF0EC}" destId="{CBB8E831-65AA-4155-BBD0-CD221A4396D3}" srcOrd="1" destOrd="0" presId="urn:microsoft.com/office/officeart/2008/layout/HalfCircleOrganizationChart"/>
    <dgm:cxn modelId="{6A86487B-8697-4DA4-9E37-D1F0CF293370}" type="presOf" srcId="{937451F1-E925-4969-80E0-E231F6CEC38F}" destId="{B627DDEF-6841-40A1-8E17-472DA83728F2}" srcOrd="0" destOrd="0" presId="urn:microsoft.com/office/officeart/2008/layout/HalfCircleOrganizationChart"/>
    <dgm:cxn modelId="{9FC6787E-1C73-4474-BD08-BE87E23469C2}" type="presOf" srcId="{A93503EE-1E1D-42C8-9DB8-3D4B80D21B1D}" destId="{5EB9CBFF-3697-4ADF-87BB-719CA5A2866D}" srcOrd="0" destOrd="0" presId="urn:microsoft.com/office/officeart/2008/layout/HalfCircleOrganizationChart"/>
    <dgm:cxn modelId="{4E102582-D82A-4F95-8676-085B5DEE420C}" type="presOf" srcId="{AB88E519-9FDC-4EEB-8612-7CE77CFCF0EC}" destId="{51B071B3-295C-4519-991C-4D56F07EF2D5}" srcOrd="0" destOrd="0" presId="urn:microsoft.com/office/officeart/2008/layout/HalfCircleOrganizationChart"/>
    <dgm:cxn modelId="{D43A3183-625C-4269-98F1-090841DB9877}" type="presOf" srcId="{96CF9231-FEC4-4089-A630-8D97F4595B4C}" destId="{39FE5489-C6A3-4215-906E-D0C35BBEC2F9}" srcOrd="0" destOrd="0" presId="urn:microsoft.com/office/officeart/2008/layout/HalfCircleOrganizationChart"/>
    <dgm:cxn modelId="{48FE818A-473E-43BD-AB65-4A230BDCE094}" type="presOf" srcId="{BFB53BC4-517F-4C16-BDFB-51429E484DF6}" destId="{E327E3B3-A40E-4E09-B2F2-88763DAE6048}" srcOrd="0" destOrd="0" presId="urn:microsoft.com/office/officeart/2008/layout/HalfCircleOrganizationChart"/>
    <dgm:cxn modelId="{049F9B8E-3AB1-46C9-8957-7516474EBEDC}" type="presOf" srcId="{BC75B562-9100-4CDF-AC6F-23C612B10C2F}" destId="{9BAA7B39-651C-4079-88DD-F73E0786C91E}" srcOrd="0" destOrd="0" presId="urn:microsoft.com/office/officeart/2008/layout/HalfCircleOrganizationChart"/>
    <dgm:cxn modelId="{40DD809F-140A-443C-A532-4921F6CAADCC}" type="presOf" srcId="{6E7B969D-9AA4-4DB9-81AE-49D2B1027B4A}" destId="{A2E022AC-B9FE-4B0A-812B-853E8D571EE8}" srcOrd="0" destOrd="0" presId="urn:microsoft.com/office/officeart/2008/layout/HalfCircleOrganizationChart"/>
    <dgm:cxn modelId="{9E6326A1-749A-4A7C-B3F1-A3A4CE73025F}" type="presOf" srcId="{69541672-7A0E-4351-A56B-8F70C4FCF6F8}" destId="{5DB32D12-9212-44CC-8DD8-E2288F93BA21}" srcOrd="0" destOrd="0" presId="urn:microsoft.com/office/officeart/2008/layout/HalfCircleOrganizationChart"/>
    <dgm:cxn modelId="{D1F5ECA1-8CA0-4B0A-AAFA-05AD51BA152A}" type="presOf" srcId="{2E28CD31-AB1B-453B-988B-B2861BD23B03}" destId="{F22F4F1F-934B-4C95-A129-66CAEB167664}" srcOrd="1" destOrd="0" presId="urn:microsoft.com/office/officeart/2008/layout/HalfCircleOrganizationChart"/>
    <dgm:cxn modelId="{B40216A3-EC4C-4FF6-B4B6-83F4F492ED81}" type="presOf" srcId="{EA916E2B-1A66-4D32-844D-14B5A4D30144}" destId="{A8B85676-8701-4311-A02D-8DC703453F9C}" srcOrd="1" destOrd="0" presId="urn:microsoft.com/office/officeart/2008/layout/HalfCircleOrganizationChart"/>
    <dgm:cxn modelId="{2D2F31B0-1D24-4308-924C-1B3F48069ABE}" type="presOf" srcId="{2E28CD31-AB1B-453B-988B-B2861BD23B03}" destId="{C349A334-0E92-4A69-AA1E-EA3AC91D40CC}" srcOrd="0" destOrd="0" presId="urn:microsoft.com/office/officeart/2008/layout/HalfCircleOrganizationChart"/>
    <dgm:cxn modelId="{CC0A38B4-E9EE-4F60-832F-9E6B1C6946A5}" srcId="{6B798712-03A9-40C4-82B6-4B73CA135D84}" destId="{EA916E2B-1A66-4D32-844D-14B5A4D30144}" srcOrd="0" destOrd="0" parTransId="{C322B9EF-FACC-48A9-802F-C325B7C0820F}" sibTransId="{A9FBEA31-E181-42F1-A04D-B76EA87812AF}"/>
    <dgm:cxn modelId="{CBF2BCB4-303A-4F7F-B96C-6AD1EEFA0670}" type="presOf" srcId="{194F60BC-F8D9-4C5D-A255-11D87BA549F5}" destId="{90EF0BF9-1B3F-42BB-B117-B68C78809B60}" srcOrd="0" destOrd="0" presId="urn:microsoft.com/office/officeart/2008/layout/HalfCircleOrganizationChart"/>
    <dgm:cxn modelId="{940412BA-58B7-479F-B7F2-A5735C186CCD}" type="presOf" srcId="{15FDC9D2-6095-4922-8DC2-E12224021E14}" destId="{07239165-5E4A-4BB8-8C4F-8D5E59A66D68}" srcOrd="1" destOrd="0" presId="urn:microsoft.com/office/officeart/2008/layout/HalfCircleOrganizationChart"/>
    <dgm:cxn modelId="{2D671ABB-51E4-4A20-8610-956C6FEC107E}" srcId="{82B7DD59-56FF-4540-A7DE-BE3A36F44DD4}" destId="{15FDC9D2-6095-4922-8DC2-E12224021E14}" srcOrd="0" destOrd="0" parTransId="{6E7B969D-9AA4-4DB9-81AE-49D2B1027B4A}" sibTransId="{D0E8EA1E-FDA6-41B9-A165-D9FFA7EB1C62}"/>
    <dgm:cxn modelId="{18D154C7-022F-4CB9-8A57-D92384B48025}" srcId="{26D767A6-BF88-4147-BE99-C41F1A20B6E7}" destId="{9BC517B1-4654-4D59-9325-9E9742A33E1B}" srcOrd="5" destOrd="0" parTransId="{6B48AA56-0359-4F1C-AC36-B8047BAE01CA}" sibTransId="{6AC4E150-E26B-46C5-8BFD-DD023E575004}"/>
    <dgm:cxn modelId="{0EAACFC7-0886-4223-8BF7-D7866E9F642C}" type="presOf" srcId="{9BC517B1-4654-4D59-9325-9E9742A33E1B}" destId="{638FCED4-C76F-4A07-A510-FCF4FB8F4912}" srcOrd="1" destOrd="0" presId="urn:microsoft.com/office/officeart/2008/layout/HalfCircleOrganizationChart"/>
    <dgm:cxn modelId="{2238B5D5-4C1E-4515-9F7C-C93EE17CF9B5}" type="presOf" srcId="{E7C83F2F-B408-47AB-9267-BCE59857665E}" destId="{F0B9B57C-C812-43FE-88DF-4333DECFEE37}" srcOrd="0" destOrd="0" presId="urn:microsoft.com/office/officeart/2008/layout/HalfCircleOrganizationChart"/>
    <dgm:cxn modelId="{BAFE6FD9-B27B-4AC4-BEB7-5362DBD9C851}" type="presOf" srcId="{C322B9EF-FACC-48A9-802F-C325B7C0820F}" destId="{EC3F5DC2-8229-4557-A486-0145839D0A44}" srcOrd="0" destOrd="0" presId="urn:microsoft.com/office/officeart/2008/layout/HalfCircleOrganizationChart"/>
    <dgm:cxn modelId="{D61C75EE-6756-42C9-AEDE-D2BA7AA912C4}" srcId="{26D767A6-BF88-4147-BE99-C41F1A20B6E7}" destId="{BC75B562-9100-4CDF-AC6F-23C612B10C2F}" srcOrd="2" destOrd="0" parTransId="{A93503EE-1E1D-42C8-9DB8-3D4B80D21B1D}" sibTransId="{2F2D780C-0919-4CAF-8735-4F69B98DA8DD}"/>
    <dgm:cxn modelId="{9DF16CEF-54F6-4680-BF3C-E2375B1633A7}" type="presOf" srcId="{82B7DD59-56FF-4540-A7DE-BE3A36F44DD4}" destId="{1C1A9A8A-561D-4F80-A800-679D629EDA16}" srcOrd="0" destOrd="0" presId="urn:microsoft.com/office/officeart/2008/layout/HalfCircleOrganizationChart"/>
    <dgm:cxn modelId="{68CC55FB-A4C1-45C3-8D70-5A23337A8F8F}" type="presOf" srcId="{6B798712-03A9-40C4-82B6-4B73CA135D84}" destId="{CE703F59-E38A-42B0-A042-DA1B88670E8E}" srcOrd="1" destOrd="0" presId="urn:microsoft.com/office/officeart/2008/layout/HalfCircleOrganizationChart"/>
    <dgm:cxn modelId="{F091DD29-6DCA-4C71-A768-5D53202FD311}" type="presParOf" srcId="{3E7A6512-5A8E-4560-9EC9-333B2516EBA8}" destId="{11D9BB44-0226-4374-9A5D-FF43A473A10B}" srcOrd="0" destOrd="0" presId="urn:microsoft.com/office/officeart/2008/layout/HalfCircleOrganizationChart"/>
    <dgm:cxn modelId="{8799726A-43FA-4904-96AA-AB4750542A46}" type="presParOf" srcId="{11D9BB44-0226-4374-9A5D-FF43A473A10B}" destId="{3EC2B692-C5AA-46FE-8058-B49CE52C69D8}" srcOrd="0" destOrd="0" presId="urn:microsoft.com/office/officeart/2008/layout/HalfCircleOrganizationChart"/>
    <dgm:cxn modelId="{8BD523B3-5EB5-47BF-A0FC-3DECED37B07F}" type="presParOf" srcId="{3EC2B692-C5AA-46FE-8058-B49CE52C69D8}" destId="{287C58C9-0D9A-4F55-94C7-3BE0A3874FF9}" srcOrd="0" destOrd="0" presId="urn:microsoft.com/office/officeart/2008/layout/HalfCircleOrganizationChart"/>
    <dgm:cxn modelId="{CB3C9E9B-AF71-484D-B98F-84AB8F036609}" type="presParOf" srcId="{3EC2B692-C5AA-46FE-8058-B49CE52C69D8}" destId="{A8E662B7-6C44-4FFA-846D-9E7B575BF49B}" srcOrd="1" destOrd="0" presId="urn:microsoft.com/office/officeart/2008/layout/HalfCircleOrganizationChart"/>
    <dgm:cxn modelId="{AD601737-C68D-4A87-B0A1-D2CF03D16352}" type="presParOf" srcId="{3EC2B692-C5AA-46FE-8058-B49CE52C69D8}" destId="{D473FF94-D215-4259-B71C-1CA1B1B60781}" srcOrd="2" destOrd="0" presId="urn:microsoft.com/office/officeart/2008/layout/HalfCircleOrganizationChart"/>
    <dgm:cxn modelId="{8EA4B98F-083C-42C3-AA6E-3CE93FE91219}" type="presParOf" srcId="{3EC2B692-C5AA-46FE-8058-B49CE52C69D8}" destId="{ECA9B783-7F6E-4628-B770-A865EBE4C5D9}" srcOrd="3" destOrd="0" presId="urn:microsoft.com/office/officeart/2008/layout/HalfCircleOrganizationChart"/>
    <dgm:cxn modelId="{B59FB98F-050E-4685-AF4B-CBFB15D24BE5}" type="presParOf" srcId="{11D9BB44-0226-4374-9A5D-FF43A473A10B}" destId="{E5DADF39-55AD-45E4-A393-5086B121393D}" srcOrd="1" destOrd="0" presId="urn:microsoft.com/office/officeart/2008/layout/HalfCircleOrganizationChart"/>
    <dgm:cxn modelId="{A64F92A9-A751-4872-9B51-A04EC2B1E564}" type="presParOf" srcId="{E5DADF39-55AD-45E4-A393-5086B121393D}" destId="{90EF0BF9-1B3F-42BB-B117-B68C78809B60}" srcOrd="0" destOrd="0" presId="urn:microsoft.com/office/officeart/2008/layout/HalfCircleOrganizationChart"/>
    <dgm:cxn modelId="{FAB3EB05-2615-4AE5-84DE-9C04142F3898}" type="presParOf" srcId="{E5DADF39-55AD-45E4-A393-5086B121393D}" destId="{CD84AD7D-A408-452E-BEF1-1B8713FCF0C3}" srcOrd="1" destOrd="0" presId="urn:microsoft.com/office/officeart/2008/layout/HalfCircleOrganizationChart"/>
    <dgm:cxn modelId="{812701EA-56B4-4D70-A836-DA4053270B65}" type="presParOf" srcId="{CD84AD7D-A408-452E-BEF1-1B8713FCF0C3}" destId="{1028867A-8628-49F7-BE44-A43686CF8573}" srcOrd="0" destOrd="0" presId="urn:microsoft.com/office/officeart/2008/layout/HalfCircleOrganizationChart"/>
    <dgm:cxn modelId="{D581A1BE-A552-4E81-9EA7-FA0EE2EF0784}" type="presParOf" srcId="{1028867A-8628-49F7-BE44-A43686CF8573}" destId="{1C1A9A8A-561D-4F80-A800-679D629EDA16}" srcOrd="0" destOrd="0" presId="urn:microsoft.com/office/officeart/2008/layout/HalfCircleOrganizationChart"/>
    <dgm:cxn modelId="{5DE34D44-27B3-4810-8699-63639DAC11C3}" type="presParOf" srcId="{1028867A-8628-49F7-BE44-A43686CF8573}" destId="{FB9EB5F4-0922-4F59-B9FA-30E235EE8D36}" srcOrd="1" destOrd="0" presId="urn:microsoft.com/office/officeart/2008/layout/HalfCircleOrganizationChart"/>
    <dgm:cxn modelId="{88A8B992-318E-49D7-AD70-965640A3A5B4}" type="presParOf" srcId="{1028867A-8628-49F7-BE44-A43686CF8573}" destId="{2F2E8B26-BF1A-45A9-9F4C-152B0F86708A}" srcOrd="2" destOrd="0" presId="urn:microsoft.com/office/officeart/2008/layout/HalfCircleOrganizationChart"/>
    <dgm:cxn modelId="{9296D664-C271-40EC-B118-2784B4656DA4}" type="presParOf" srcId="{1028867A-8628-49F7-BE44-A43686CF8573}" destId="{5D3776BA-4917-49D0-A613-2052879358B7}" srcOrd="3" destOrd="0" presId="urn:microsoft.com/office/officeart/2008/layout/HalfCircleOrganizationChart"/>
    <dgm:cxn modelId="{2AC826A2-CE45-49A4-B587-698FCC6FB185}" type="presParOf" srcId="{CD84AD7D-A408-452E-BEF1-1B8713FCF0C3}" destId="{9A5B3505-5A76-4907-84F0-18F6EB31ADEE}" srcOrd="1" destOrd="0" presId="urn:microsoft.com/office/officeart/2008/layout/HalfCircleOrganizationChart"/>
    <dgm:cxn modelId="{650B0F44-8AB5-47C4-BEBD-5CFD24BE87E4}" type="presParOf" srcId="{9A5B3505-5A76-4907-84F0-18F6EB31ADEE}" destId="{A2E022AC-B9FE-4B0A-812B-853E8D571EE8}" srcOrd="0" destOrd="0" presId="urn:microsoft.com/office/officeart/2008/layout/HalfCircleOrganizationChart"/>
    <dgm:cxn modelId="{5030D399-46E5-46C9-825F-1262C27E42EF}" type="presParOf" srcId="{9A5B3505-5A76-4907-84F0-18F6EB31ADEE}" destId="{EE200A62-8EB7-4069-8C1F-1762C9366D9F}" srcOrd="1" destOrd="0" presId="urn:microsoft.com/office/officeart/2008/layout/HalfCircleOrganizationChart"/>
    <dgm:cxn modelId="{85BFAE5D-87CF-41F9-9CFD-68C7602A0E79}" type="presParOf" srcId="{EE200A62-8EB7-4069-8C1F-1762C9366D9F}" destId="{384BFD05-0F2B-4514-B538-5F26F1D04A40}" srcOrd="0" destOrd="0" presId="urn:microsoft.com/office/officeart/2008/layout/HalfCircleOrganizationChart"/>
    <dgm:cxn modelId="{9BB5C1BF-9F3A-414A-A198-6D9396857BA9}" type="presParOf" srcId="{384BFD05-0F2B-4514-B538-5F26F1D04A40}" destId="{C5C6FF0C-1656-43A8-8783-988E9BC9CA7B}" srcOrd="0" destOrd="0" presId="urn:microsoft.com/office/officeart/2008/layout/HalfCircleOrganizationChart"/>
    <dgm:cxn modelId="{66C78409-100D-46EC-8E60-F6E98A134C8E}" type="presParOf" srcId="{384BFD05-0F2B-4514-B538-5F26F1D04A40}" destId="{5A0971DA-439F-4C50-9B64-164AC7AEDADE}" srcOrd="1" destOrd="0" presId="urn:microsoft.com/office/officeart/2008/layout/HalfCircleOrganizationChart"/>
    <dgm:cxn modelId="{6A62A5B8-8A0D-4CDC-8F62-39E7908CCFE2}" type="presParOf" srcId="{384BFD05-0F2B-4514-B538-5F26F1D04A40}" destId="{8053ED79-709F-4FBD-9B08-D0ABBB63DB44}" srcOrd="2" destOrd="0" presId="urn:microsoft.com/office/officeart/2008/layout/HalfCircleOrganizationChart"/>
    <dgm:cxn modelId="{EA9521A0-F4A2-4BAF-AAC2-E1F9ECCE2508}" type="presParOf" srcId="{384BFD05-0F2B-4514-B538-5F26F1D04A40}" destId="{07239165-5E4A-4BB8-8C4F-8D5E59A66D68}" srcOrd="3" destOrd="0" presId="urn:microsoft.com/office/officeart/2008/layout/HalfCircleOrganizationChart"/>
    <dgm:cxn modelId="{CABE9FBB-C5D0-4F4F-9AE1-6799544A661F}" type="presParOf" srcId="{EE200A62-8EB7-4069-8C1F-1762C9366D9F}" destId="{0FD45A8C-4DEB-4F98-9D26-6535D33248BA}" srcOrd="1" destOrd="0" presId="urn:microsoft.com/office/officeart/2008/layout/HalfCircleOrganizationChart"/>
    <dgm:cxn modelId="{30377F44-21C4-42CF-B679-4CC653683D10}" type="presParOf" srcId="{EE200A62-8EB7-4069-8C1F-1762C9366D9F}" destId="{0228DBE2-EC89-4F12-8398-E66753D03DED}" srcOrd="2" destOrd="0" presId="urn:microsoft.com/office/officeart/2008/layout/HalfCircleOrganizationChart"/>
    <dgm:cxn modelId="{B254E57B-1D04-4B30-B527-01572B337BAB}" type="presParOf" srcId="{CD84AD7D-A408-452E-BEF1-1B8713FCF0C3}" destId="{9547EC6B-9A54-4A6A-870C-90198F0AA843}" srcOrd="2" destOrd="0" presId="urn:microsoft.com/office/officeart/2008/layout/HalfCircleOrganizationChart"/>
    <dgm:cxn modelId="{2ED3F24A-8137-4547-966F-2F4B9DE1FD1E}" type="presParOf" srcId="{E5DADF39-55AD-45E4-A393-5086B121393D}" destId="{982E4E5D-97B5-4EB7-8BF1-A19379E8A92D}" srcOrd="2" destOrd="0" presId="urn:microsoft.com/office/officeart/2008/layout/HalfCircleOrganizationChart"/>
    <dgm:cxn modelId="{DB5BB9F1-F705-4444-B18C-168B9EC3F1F5}" type="presParOf" srcId="{E5DADF39-55AD-45E4-A393-5086B121393D}" destId="{DDEFD815-97D9-4F41-906C-41D76DE0B4AD}" srcOrd="3" destOrd="0" presId="urn:microsoft.com/office/officeart/2008/layout/HalfCircleOrganizationChart"/>
    <dgm:cxn modelId="{F8E445E6-B29C-4A4D-B478-74D83F4B6F63}" type="presParOf" srcId="{DDEFD815-97D9-4F41-906C-41D76DE0B4AD}" destId="{7E6E0EA6-8F3D-4C57-B801-5A4E1334F371}" srcOrd="0" destOrd="0" presId="urn:microsoft.com/office/officeart/2008/layout/HalfCircleOrganizationChart"/>
    <dgm:cxn modelId="{D197200E-DC46-458C-AAB4-239BAF6856B1}" type="presParOf" srcId="{7E6E0EA6-8F3D-4C57-B801-5A4E1334F371}" destId="{334071A4-4505-446A-8B13-EEE2BB3B45BF}" srcOrd="0" destOrd="0" presId="urn:microsoft.com/office/officeart/2008/layout/HalfCircleOrganizationChart"/>
    <dgm:cxn modelId="{BD6F1D41-3BF9-427C-BC4A-C81B8215473B}" type="presParOf" srcId="{7E6E0EA6-8F3D-4C57-B801-5A4E1334F371}" destId="{2662262E-62B8-4264-939F-61B5C7A2FCAB}" srcOrd="1" destOrd="0" presId="urn:microsoft.com/office/officeart/2008/layout/HalfCircleOrganizationChart"/>
    <dgm:cxn modelId="{D2B84431-0BB3-4D0D-B7EB-8C78A3730FFF}" type="presParOf" srcId="{7E6E0EA6-8F3D-4C57-B801-5A4E1334F371}" destId="{F540DD30-947B-446C-9153-541B690DE78A}" srcOrd="2" destOrd="0" presId="urn:microsoft.com/office/officeart/2008/layout/HalfCircleOrganizationChart"/>
    <dgm:cxn modelId="{5067B489-B138-458C-A87C-25251BC8FBB5}" type="presParOf" srcId="{7E6E0EA6-8F3D-4C57-B801-5A4E1334F371}" destId="{F0640EA0-139E-4615-B1CC-7F4198F43B54}" srcOrd="3" destOrd="0" presId="urn:microsoft.com/office/officeart/2008/layout/HalfCircleOrganizationChart"/>
    <dgm:cxn modelId="{80B94828-4664-4A6F-9BB9-DEBE3F65450E}" type="presParOf" srcId="{DDEFD815-97D9-4F41-906C-41D76DE0B4AD}" destId="{37E9A192-C0A3-476A-95D9-15834037F22D}" srcOrd="1" destOrd="0" presId="urn:microsoft.com/office/officeart/2008/layout/HalfCircleOrganizationChart"/>
    <dgm:cxn modelId="{B212E955-4D25-4655-BDC1-1C24294F5320}" type="presParOf" srcId="{37E9A192-C0A3-476A-95D9-15834037F22D}" destId="{DA2E98D7-CB5E-4410-A0D5-295024653D05}" srcOrd="0" destOrd="0" presId="urn:microsoft.com/office/officeart/2008/layout/HalfCircleOrganizationChart"/>
    <dgm:cxn modelId="{D8BE0BC4-30EE-4C1C-83EF-1D7898402236}" type="presParOf" srcId="{37E9A192-C0A3-476A-95D9-15834037F22D}" destId="{0A026789-938D-4312-BF23-D91C014E0DED}" srcOrd="1" destOrd="0" presId="urn:microsoft.com/office/officeart/2008/layout/HalfCircleOrganizationChart"/>
    <dgm:cxn modelId="{342CBBA0-CEE0-409F-B5FF-F25D48FD5BF3}" type="presParOf" srcId="{0A026789-938D-4312-BF23-D91C014E0DED}" destId="{F47B410E-AC9F-4CA6-A9C4-C68417AB489C}" srcOrd="0" destOrd="0" presId="urn:microsoft.com/office/officeart/2008/layout/HalfCircleOrganizationChart"/>
    <dgm:cxn modelId="{1FCDAB8B-25A0-4E9F-8BEA-81D4DDE0B0A3}" type="presParOf" srcId="{F47B410E-AC9F-4CA6-A9C4-C68417AB489C}" destId="{C349A334-0E92-4A69-AA1E-EA3AC91D40CC}" srcOrd="0" destOrd="0" presId="urn:microsoft.com/office/officeart/2008/layout/HalfCircleOrganizationChart"/>
    <dgm:cxn modelId="{8595BD37-9498-4748-9CC6-F1E86248E664}" type="presParOf" srcId="{F47B410E-AC9F-4CA6-A9C4-C68417AB489C}" destId="{7413C95D-FE47-4D78-809A-D6E16BFE60C9}" srcOrd="1" destOrd="0" presId="urn:microsoft.com/office/officeart/2008/layout/HalfCircleOrganizationChart"/>
    <dgm:cxn modelId="{86352D9E-1872-4CA9-A90D-84CF8DE10948}" type="presParOf" srcId="{F47B410E-AC9F-4CA6-A9C4-C68417AB489C}" destId="{97EAB375-B402-44EE-A7E8-3F10760B5092}" srcOrd="2" destOrd="0" presId="urn:microsoft.com/office/officeart/2008/layout/HalfCircleOrganizationChart"/>
    <dgm:cxn modelId="{40383B6D-FDD8-41A9-AD0A-E702CC04AFC3}" type="presParOf" srcId="{F47B410E-AC9F-4CA6-A9C4-C68417AB489C}" destId="{F22F4F1F-934B-4C95-A129-66CAEB167664}" srcOrd="3" destOrd="0" presId="urn:microsoft.com/office/officeart/2008/layout/HalfCircleOrganizationChart"/>
    <dgm:cxn modelId="{9E4CF984-6030-4614-A352-18F9B3C0B591}" type="presParOf" srcId="{0A026789-938D-4312-BF23-D91C014E0DED}" destId="{D6F16648-9186-4C95-8E17-E0C7AFC082B4}" srcOrd="1" destOrd="0" presId="urn:microsoft.com/office/officeart/2008/layout/HalfCircleOrganizationChart"/>
    <dgm:cxn modelId="{9D1EC0DC-A650-4DA0-926F-5C6C5BDB2411}" type="presParOf" srcId="{0A026789-938D-4312-BF23-D91C014E0DED}" destId="{C899FA20-A4DC-4B56-AEE5-B19C5434629B}" srcOrd="2" destOrd="0" presId="urn:microsoft.com/office/officeart/2008/layout/HalfCircleOrganizationChart"/>
    <dgm:cxn modelId="{AF85C721-0622-43D8-83EC-55CB203BF1DD}" type="presParOf" srcId="{DDEFD815-97D9-4F41-906C-41D76DE0B4AD}" destId="{D44F0317-2A56-453C-AE79-8AB09077D529}" srcOrd="2" destOrd="0" presId="urn:microsoft.com/office/officeart/2008/layout/HalfCircleOrganizationChart"/>
    <dgm:cxn modelId="{6DF12967-74F8-4044-910E-F5BBB458817C}" type="presParOf" srcId="{E5DADF39-55AD-45E4-A393-5086B121393D}" destId="{5EB9CBFF-3697-4ADF-87BB-719CA5A2866D}" srcOrd="4" destOrd="0" presId="urn:microsoft.com/office/officeart/2008/layout/HalfCircleOrganizationChart"/>
    <dgm:cxn modelId="{39B19629-B418-4576-9B5C-CDC5D8CD9D84}" type="presParOf" srcId="{E5DADF39-55AD-45E4-A393-5086B121393D}" destId="{3DF1C3BE-E478-4322-A4A1-8AED94E42C09}" srcOrd="5" destOrd="0" presId="urn:microsoft.com/office/officeart/2008/layout/HalfCircleOrganizationChart"/>
    <dgm:cxn modelId="{13C59397-1777-4D2E-9749-074828A29548}" type="presParOf" srcId="{3DF1C3BE-E478-4322-A4A1-8AED94E42C09}" destId="{022483B4-B49E-4AE3-BE35-73748E8AAE0C}" srcOrd="0" destOrd="0" presId="urn:microsoft.com/office/officeart/2008/layout/HalfCircleOrganizationChart"/>
    <dgm:cxn modelId="{04DEA7BC-0D15-4957-AE48-13625AB0AA71}" type="presParOf" srcId="{022483B4-B49E-4AE3-BE35-73748E8AAE0C}" destId="{9BAA7B39-651C-4079-88DD-F73E0786C91E}" srcOrd="0" destOrd="0" presId="urn:microsoft.com/office/officeart/2008/layout/HalfCircleOrganizationChart"/>
    <dgm:cxn modelId="{2CF5D24B-FD62-4754-AA6C-D444D434D2A8}" type="presParOf" srcId="{022483B4-B49E-4AE3-BE35-73748E8AAE0C}" destId="{EA081576-4F4C-4B6E-912B-29B2AB21EB36}" srcOrd="1" destOrd="0" presId="urn:microsoft.com/office/officeart/2008/layout/HalfCircleOrganizationChart"/>
    <dgm:cxn modelId="{4D4DA180-3CB8-4854-AED5-20168E09D92D}" type="presParOf" srcId="{022483B4-B49E-4AE3-BE35-73748E8AAE0C}" destId="{987EDF5D-CB94-4C8E-9CB3-4B3E43669088}" srcOrd="2" destOrd="0" presId="urn:microsoft.com/office/officeart/2008/layout/HalfCircleOrganizationChart"/>
    <dgm:cxn modelId="{9C8A513C-0853-477A-A029-896C78443EF9}" type="presParOf" srcId="{022483B4-B49E-4AE3-BE35-73748E8AAE0C}" destId="{09EAD934-3EBE-401B-800F-7F2126C3E779}" srcOrd="3" destOrd="0" presId="urn:microsoft.com/office/officeart/2008/layout/HalfCircleOrganizationChart"/>
    <dgm:cxn modelId="{F475C0D7-C186-4EAC-B333-E4902CAF3D5A}" type="presParOf" srcId="{3DF1C3BE-E478-4322-A4A1-8AED94E42C09}" destId="{20F021C1-5D1F-4CD4-BC49-0076285288AD}" srcOrd="1" destOrd="0" presId="urn:microsoft.com/office/officeart/2008/layout/HalfCircleOrganizationChart"/>
    <dgm:cxn modelId="{ABD86F3B-7C67-493E-9291-B436C48F145B}" type="presParOf" srcId="{20F021C1-5D1F-4CD4-BC49-0076285288AD}" destId="{0E131EE4-EBBD-4512-B552-C01C36EBC301}" srcOrd="0" destOrd="0" presId="urn:microsoft.com/office/officeart/2008/layout/HalfCircleOrganizationChart"/>
    <dgm:cxn modelId="{70369BF0-8577-4202-8E27-12B8C7501002}" type="presParOf" srcId="{20F021C1-5D1F-4CD4-BC49-0076285288AD}" destId="{70FDAF59-7C17-480F-B84E-57D9A189CFC4}" srcOrd="1" destOrd="0" presId="urn:microsoft.com/office/officeart/2008/layout/HalfCircleOrganizationChart"/>
    <dgm:cxn modelId="{A2151A7C-756F-4518-BA63-365F5F49AD5C}" type="presParOf" srcId="{70FDAF59-7C17-480F-B84E-57D9A189CFC4}" destId="{55D7D3D9-DCB4-4F7E-99F2-A0DBC103AFD4}" srcOrd="0" destOrd="0" presId="urn:microsoft.com/office/officeart/2008/layout/HalfCircleOrganizationChart"/>
    <dgm:cxn modelId="{3BF5269B-23A8-4981-911F-A67F5A51BEBD}" type="presParOf" srcId="{55D7D3D9-DCB4-4F7E-99F2-A0DBC103AFD4}" destId="{F0B9B57C-C812-43FE-88DF-4333DECFEE37}" srcOrd="0" destOrd="0" presId="urn:microsoft.com/office/officeart/2008/layout/HalfCircleOrganizationChart"/>
    <dgm:cxn modelId="{0D473E01-835F-4B4E-AB59-B62CDA3C1410}" type="presParOf" srcId="{55D7D3D9-DCB4-4F7E-99F2-A0DBC103AFD4}" destId="{FF3E608A-F060-46D2-B8DC-B388A086CB25}" srcOrd="1" destOrd="0" presId="urn:microsoft.com/office/officeart/2008/layout/HalfCircleOrganizationChart"/>
    <dgm:cxn modelId="{067AB455-1FCC-4623-9038-0E3DD6D2B04C}" type="presParOf" srcId="{55D7D3D9-DCB4-4F7E-99F2-A0DBC103AFD4}" destId="{D3FA49DC-036C-4FEE-A3B0-B287DCBC8153}" srcOrd="2" destOrd="0" presId="urn:microsoft.com/office/officeart/2008/layout/HalfCircleOrganizationChart"/>
    <dgm:cxn modelId="{B252B762-4FE1-4839-9741-5C477AD3210F}" type="presParOf" srcId="{55D7D3D9-DCB4-4F7E-99F2-A0DBC103AFD4}" destId="{EE9BEE7B-8CA5-4789-9095-96E5345B50DC}" srcOrd="3" destOrd="0" presId="urn:microsoft.com/office/officeart/2008/layout/HalfCircleOrganizationChart"/>
    <dgm:cxn modelId="{DCABC171-93D4-4B20-B46C-E85DF34B28C1}" type="presParOf" srcId="{70FDAF59-7C17-480F-B84E-57D9A189CFC4}" destId="{FA85EF5A-6D1B-4B92-9B14-F522DE915B61}" srcOrd="1" destOrd="0" presId="urn:microsoft.com/office/officeart/2008/layout/HalfCircleOrganizationChart"/>
    <dgm:cxn modelId="{C7D4D0B1-B8C1-4A56-B198-2315CEB80A6E}" type="presParOf" srcId="{70FDAF59-7C17-480F-B84E-57D9A189CFC4}" destId="{1C2ADF83-D74D-4562-8FA4-EE2D22A9D446}" srcOrd="2" destOrd="0" presId="urn:microsoft.com/office/officeart/2008/layout/HalfCircleOrganizationChart"/>
    <dgm:cxn modelId="{64B4730D-6408-4C7E-A506-86D0D0F5A9FB}" type="presParOf" srcId="{3DF1C3BE-E478-4322-A4A1-8AED94E42C09}" destId="{319226BD-7EDD-45EC-A253-753D1D7328EF}" srcOrd="2" destOrd="0" presId="urn:microsoft.com/office/officeart/2008/layout/HalfCircleOrganizationChart"/>
    <dgm:cxn modelId="{89EED459-194A-43A4-BD68-51E5E737539A}" type="presParOf" srcId="{E5DADF39-55AD-45E4-A393-5086B121393D}" destId="{E327E3B3-A40E-4E09-B2F2-88763DAE6048}" srcOrd="6" destOrd="0" presId="urn:microsoft.com/office/officeart/2008/layout/HalfCircleOrganizationChart"/>
    <dgm:cxn modelId="{D9911908-E048-4277-A322-032356F39A8F}" type="presParOf" srcId="{E5DADF39-55AD-45E4-A393-5086B121393D}" destId="{FC878E23-895D-42A0-BDEE-9765B2602C86}" srcOrd="7" destOrd="0" presId="urn:microsoft.com/office/officeart/2008/layout/HalfCircleOrganizationChart"/>
    <dgm:cxn modelId="{917E9858-A2AE-415F-92A5-00DB4C57A502}" type="presParOf" srcId="{FC878E23-895D-42A0-BDEE-9765B2602C86}" destId="{EFF84150-536A-4144-A2D2-FB86F83A85B5}" srcOrd="0" destOrd="0" presId="urn:microsoft.com/office/officeart/2008/layout/HalfCircleOrganizationChart"/>
    <dgm:cxn modelId="{264BAA60-3BFB-409B-8A10-E4899F5607EC}" type="presParOf" srcId="{EFF84150-536A-4144-A2D2-FB86F83A85B5}" destId="{B627DDEF-6841-40A1-8E17-472DA83728F2}" srcOrd="0" destOrd="0" presId="urn:microsoft.com/office/officeart/2008/layout/HalfCircleOrganizationChart"/>
    <dgm:cxn modelId="{034B37E6-C1E3-4342-9B23-21DDF874135F}" type="presParOf" srcId="{EFF84150-536A-4144-A2D2-FB86F83A85B5}" destId="{2A3A9534-5765-4265-9B23-EECA1CD97BD0}" srcOrd="1" destOrd="0" presId="urn:microsoft.com/office/officeart/2008/layout/HalfCircleOrganizationChart"/>
    <dgm:cxn modelId="{8AC75F25-4DB4-4D58-8C7F-99ABDC5324F0}" type="presParOf" srcId="{EFF84150-536A-4144-A2D2-FB86F83A85B5}" destId="{2685D681-1125-4353-B661-7FE929C17AAE}" srcOrd="2" destOrd="0" presId="urn:microsoft.com/office/officeart/2008/layout/HalfCircleOrganizationChart"/>
    <dgm:cxn modelId="{2584F81A-E69C-43D1-A51A-0C7B51B7B56F}" type="presParOf" srcId="{EFF84150-536A-4144-A2D2-FB86F83A85B5}" destId="{237D6CD2-3F70-47B8-8C45-17F5DADCC640}" srcOrd="3" destOrd="0" presId="urn:microsoft.com/office/officeart/2008/layout/HalfCircleOrganizationChart"/>
    <dgm:cxn modelId="{54288E30-E752-4BC8-8EF3-B73B2F0583E5}" type="presParOf" srcId="{FC878E23-895D-42A0-BDEE-9765B2602C86}" destId="{4BA40606-75C8-45E2-8BF7-35816E74EE40}" srcOrd="1" destOrd="0" presId="urn:microsoft.com/office/officeart/2008/layout/HalfCircleOrganizationChart"/>
    <dgm:cxn modelId="{A9E205E5-BCB6-4FDE-928D-9692CFD8478D}" type="presParOf" srcId="{4BA40606-75C8-45E2-8BF7-35816E74EE40}" destId="{5DB32D12-9212-44CC-8DD8-E2288F93BA21}" srcOrd="0" destOrd="0" presId="urn:microsoft.com/office/officeart/2008/layout/HalfCircleOrganizationChart"/>
    <dgm:cxn modelId="{D9DAFDBC-8EEB-45ED-92D0-47689154F93A}" type="presParOf" srcId="{4BA40606-75C8-45E2-8BF7-35816E74EE40}" destId="{7C75C04A-5F0A-4A98-B1F5-E10BAD1A56B3}" srcOrd="1" destOrd="0" presId="urn:microsoft.com/office/officeart/2008/layout/HalfCircleOrganizationChart"/>
    <dgm:cxn modelId="{19D07B89-566E-412D-AACC-DBC216BFBC11}" type="presParOf" srcId="{7C75C04A-5F0A-4A98-B1F5-E10BAD1A56B3}" destId="{10251AD5-0F43-43D6-A26E-6B391C926063}" srcOrd="0" destOrd="0" presId="urn:microsoft.com/office/officeart/2008/layout/HalfCircleOrganizationChart"/>
    <dgm:cxn modelId="{10041D78-EE48-44C2-991B-073D8C8ED6E7}" type="presParOf" srcId="{10251AD5-0F43-43D6-A26E-6B391C926063}" destId="{63EABDC1-438D-4462-9768-1AF452E43322}" srcOrd="0" destOrd="0" presId="urn:microsoft.com/office/officeart/2008/layout/HalfCircleOrganizationChart"/>
    <dgm:cxn modelId="{D33CF4CF-887D-42D6-9291-ABF03B0C3C3E}" type="presParOf" srcId="{10251AD5-0F43-43D6-A26E-6B391C926063}" destId="{CDD91D6A-6CC7-4396-B952-1E8562338B78}" srcOrd="1" destOrd="0" presId="urn:microsoft.com/office/officeart/2008/layout/HalfCircleOrganizationChart"/>
    <dgm:cxn modelId="{0EA8F3EF-BE78-4C4C-A20A-611565C1477B}" type="presParOf" srcId="{10251AD5-0F43-43D6-A26E-6B391C926063}" destId="{2EA4BBC1-379E-43E9-8E1A-59C1764C2B3B}" srcOrd="2" destOrd="0" presId="urn:microsoft.com/office/officeart/2008/layout/HalfCircleOrganizationChart"/>
    <dgm:cxn modelId="{07404B60-218C-4978-8A26-F27D25AAC943}" type="presParOf" srcId="{10251AD5-0F43-43D6-A26E-6B391C926063}" destId="{DE5F4934-23A9-4E49-9A98-56513E813BD6}" srcOrd="3" destOrd="0" presId="urn:microsoft.com/office/officeart/2008/layout/HalfCircleOrganizationChart"/>
    <dgm:cxn modelId="{D3D34839-89F0-4543-8A37-29F580FD95F6}" type="presParOf" srcId="{7C75C04A-5F0A-4A98-B1F5-E10BAD1A56B3}" destId="{0BBB60D1-184E-47EC-BFB4-55ED74595E53}" srcOrd="1" destOrd="0" presId="urn:microsoft.com/office/officeart/2008/layout/HalfCircleOrganizationChart"/>
    <dgm:cxn modelId="{F763DFC6-1C21-4971-B66F-7CD0F75A12C0}" type="presParOf" srcId="{7C75C04A-5F0A-4A98-B1F5-E10BAD1A56B3}" destId="{69CE0358-7F9D-4E08-81A9-FA9B2616DC48}" srcOrd="2" destOrd="0" presId="urn:microsoft.com/office/officeart/2008/layout/HalfCircleOrganizationChart"/>
    <dgm:cxn modelId="{58FC3A65-8522-4602-B98D-A23876C107C3}" type="presParOf" srcId="{FC878E23-895D-42A0-BDEE-9765B2602C86}" destId="{E07390EA-B6D7-4161-9A1B-C84564A10DF8}" srcOrd="2" destOrd="0" presId="urn:microsoft.com/office/officeart/2008/layout/HalfCircleOrganizationChart"/>
    <dgm:cxn modelId="{A409462A-5B8F-4C2B-95EA-3CD58B03F9A0}" type="presParOf" srcId="{E5DADF39-55AD-45E4-A393-5086B121393D}" destId="{28419C93-4972-4C3F-BD09-BDE7ED48767F}" srcOrd="8" destOrd="0" presId="urn:microsoft.com/office/officeart/2008/layout/HalfCircleOrganizationChart"/>
    <dgm:cxn modelId="{5B03C523-5D3E-40FF-B95A-5B1CF24D5448}" type="presParOf" srcId="{E5DADF39-55AD-45E4-A393-5086B121393D}" destId="{B34E40C4-B806-4997-8AF2-DF236FB4CD76}" srcOrd="9" destOrd="0" presId="urn:microsoft.com/office/officeart/2008/layout/HalfCircleOrganizationChart"/>
    <dgm:cxn modelId="{264BA410-7326-49D0-8DD6-73C9EFD58AAE}" type="presParOf" srcId="{B34E40C4-B806-4997-8AF2-DF236FB4CD76}" destId="{D95921CB-FEC2-4A74-B5E0-C43480715841}" srcOrd="0" destOrd="0" presId="urn:microsoft.com/office/officeart/2008/layout/HalfCircleOrganizationChart"/>
    <dgm:cxn modelId="{00EFF221-F8AC-4CF3-94CF-00A30D8F84F1}" type="presParOf" srcId="{D95921CB-FEC2-4A74-B5E0-C43480715841}" destId="{688E23BE-F12F-4328-AD23-974CC0A383FA}" srcOrd="0" destOrd="0" presId="urn:microsoft.com/office/officeart/2008/layout/HalfCircleOrganizationChart"/>
    <dgm:cxn modelId="{F10987BF-5897-4FFF-BE06-72C0207F4AA3}" type="presParOf" srcId="{D95921CB-FEC2-4A74-B5E0-C43480715841}" destId="{7351BD9B-BF5B-47ED-B8A6-67BF73E98F3C}" srcOrd="1" destOrd="0" presId="urn:microsoft.com/office/officeart/2008/layout/HalfCircleOrganizationChart"/>
    <dgm:cxn modelId="{E6C59F23-A866-4247-8F77-A90ABA96E22C}" type="presParOf" srcId="{D95921CB-FEC2-4A74-B5E0-C43480715841}" destId="{580AAE65-EC30-4D50-9663-7386F98774A4}" srcOrd="2" destOrd="0" presId="urn:microsoft.com/office/officeart/2008/layout/HalfCircleOrganizationChart"/>
    <dgm:cxn modelId="{078EFD44-D8E6-4D73-9985-A6EC76C477D5}" type="presParOf" srcId="{D95921CB-FEC2-4A74-B5E0-C43480715841}" destId="{CE703F59-E38A-42B0-A042-DA1B88670E8E}" srcOrd="3" destOrd="0" presId="urn:microsoft.com/office/officeart/2008/layout/HalfCircleOrganizationChart"/>
    <dgm:cxn modelId="{6B124EF9-99B2-41B4-A53C-6BFEE99259AC}" type="presParOf" srcId="{B34E40C4-B806-4997-8AF2-DF236FB4CD76}" destId="{EAF9DE41-D34E-4D3A-9C91-287E7D667BD1}" srcOrd="1" destOrd="0" presId="urn:microsoft.com/office/officeart/2008/layout/HalfCircleOrganizationChart"/>
    <dgm:cxn modelId="{A4BDA64F-5F25-4F7F-8273-F0952D8D027E}" type="presParOf" srcId="{EAF9DE41-D34E-4D3A-9C91-287E7D667BD1}" destId="{EC3F5DC2-8229-4557-A486-0145839D0A44}" srcOrd="0" destOrd="0" presId="urn:microsoft.com/office/officeart/2008/layout/HalfCircleOrganizationChart"/>
    <dgm:cxn modelId="{CA0733C7-AB40-4AF2-8468-4118C878A653}" type="presParOf" srcId="{EAF9DE41-D34E-4D3A-9C91-287E7D667BD1}" destId="{AE3A7341-96C8-4286-890F-E82FFD5E8004}" srcOrd="1" destOrd="0" presId="urn:microsoft.com/office/officeart/2008/layout/HalfCircleOrganizationChart"/>
    <dgm:cxn modelId="{2D73A24A-B667-47B7-9F55-105C02025FCE}" type="presParOf" srcId="{AE3A7341-96C8-4286-890F-E82FFD5E8004}" destId="{708E0566-FC05-40E0-9F18-A6641926C0E4}" srcOrd="0" destOrd="0" presId="urn:microsoft.com/office/officeart/2008/layout/HalfCircleOrganizationChart"/>
    <dgm:cxn modelId="{8920B170-434F-4F3F-8423-D85505FF3131}" type="presParOf" srcId="{708E0566-FC05-40E0-9F18-A6641926C0E4}" destId="{8AD33BE4-652E-42E3-8BDD-BE1DCD539A01}" srcOrd="0" destOrd="0" presId="urn:microsoft.com/office/officeart/2008/layout/HalfCircleOrganizationChart"/>
    <dgm:cxn modelId="{EEC7D029-FA80-42CC-8068-96A0639BC4D1}" type="presParOf" srcId="{708E0566-FC05-40E0-9F18-A6641926C0E4}" destId="{1B71188F-E5D9-4530-83A4-E46DC0266703}" srcOrd="1" destOrd="0" presId="urn:microsoft.com/office/officeart/2008/layout/HalfCircleOrganizationChart"/>
    <dgm:cxn modelId="{4541D677-0B7F-470A-82E0-90A1E02E05E2}" type="presParOf" srcId="{708E0566-FC05-40E0-9F18-A6641926C0E4}" destId="{5285F042-7E85-4DBE-8BEB-79855F1CE59D}" srcOrd="2" destOrd="0" presId="urn:microsoft.com/office/officeart/2008/layout/HalfCircleOrganizationChart"/>
    <dgm:cxn modelId="{6052B680-5427-4000-857D-EF595E5E68E2}" type="presParOf" srcId="{708E0566-FC05-40E0-9F18-A6641926C0E4}" destId="{A8B85676-8701-4311-A02D-8DC703453F9C}" srcOrd="3" destOrd="0" presId="urn:microsoft.com/office/officeart/2008/layout/HalfCircleOrganizationChart"/>
    <dgm:cxn modelId="{2F25CCF9-179D-4BA3-BBF2-BCE83507C857}" type="presParOf" srcId="{AE3A7341-96C8-4286-890F-E82FFD5E8004}" destId="{A5380AED-CE77-47E0-8B39-2F740FA0B130}" srcOrd="1" destOrd="0" presId="urn:microsoft.com/office/officeart/2008/layout/HalfCircleOrganizationChart"/>
    <dgm:cxn modelId="{B4671C93-96A6-4F61-9A1C-4982CD7E0FD9}" type="presParOf" srcId="{AE3A7341-96C8-4286-890F-E82FFD5E8004}" destId="{2FF65ED2-3371-44A5-BB48-C9A297F07E20}" srcOrd="2" destOrd="0" presId="urn:microsoft.com/office/officeart/2008/layout/HalfCircleOrganizationChart"/>
    <dgm:cxn modelId="{C7492174-FF08-4C4D-A057-2670AF9E9230}" type="presParOf" srcId="{B34E40C4-B806-4997-8AF2-DF236FB4CD76}" destId="{94728BB5-6CD3-4A38-BE37-F61BA37D2E06}" srcOrd="2" destOrd="0" presId="urn:microsoft.com/office/officeart/2008/layout/HalfCircleOrganizationChart"/>
    <dgm:cxn modelId="{062899EB-5A78-47B3-A3F6-FB5DE31C70D4}" type="presParOf" srcId="{E5DADF39-55AD-45E4-A393-5086B121393D}" destId="{4710AEFF-98B7-4F51-886D-E978B1909D55}" srcOrd="10" destOrd="0" presId="urn:microsoft.com/office/officeart/2008/layout/HalfCircleOrganizationChart"/>
    <dgm:cxn modelId="{1F1DD9FC-20B0-422A-B88F-A75D22A3B955}" type="presParOf" srcId="{E5DADF39-55AD-45E4-A393-5086B121393D}" destId="{560A2E29-88F9-4FE1-83AD-A0F3678D799E}" srcOrd="11" destOrd="0" presId="urn:microsoft.com/office/officeart/2008/layout/HalfCircleOrganizationChart"/>
    <dgm:cxn modelId="{C2329AB2-3019-4DE7-A064-C7765439017E}" type="presParOf" srcId="{560A2E29-88F9-4FE1-83AD-A0F3678D799E}" destId="{72FAA485-0C9B-408B-AB20-0229C3C1036D}" srcOrd="0" destOrd="0" presId="urn:microsoft.com/office/officeart/2008/layout/HalfCircleOrganizationChart"/>
    <dgm:cxn modelId="{34DFDFD6-B100-4594-911C-805C74193356}" type="presParOf" srcId="{72FAA485-0C9B-408B-AB20-0229C3C1036D}" destId="{BB64E039-2923-4891-A4D2-0718BF314827}" srcOrd="0" destOrd="0" presId="urn:microsoft.com/office/officeart/2008/layout/HalfCircleOrganizationChart"/>
    <dgm:cxn modelId="{8B6E373A-F078-45F4-80DC-A8501DAB97D0}" type="presParOf" srcId="{72FAA485-0C9B-408B-AB20-0229C3C1036D}" destId="{B5FBDACD-1DD5-4790-9290-A73AAA248D40}" srcOrd="1" destOrd="0" presId="urn:microsoft.com/office/officeart/2008/layout/HalfCircleOrganizationChart"/>
    <dgm:cxn modelId="{AE9837A8-5EAD-4487-B99D-FBEA4E2DE941}" type="presParOf" srcId="{72FAA485-0C9B-408B-AB20-0229C3C1036D}" destId="{B0813436-5377-45BC-8387-27965081CF91}" srcOrd="2" destOrd="0" presId="urn:microsoft.com/office/officeart/2008/layout/HalfCircleOrganizationChart"/>
    <dgm:cxn modelId="{8F85A8CC-A627-4E2A-8B5B-656F4F59FF7B}" type="presParOf" srcId="{72FAA485-0C9B-408B-AB20-0229C3C1036D}" destId="{638FCED4-C76F-4A07-A510-FCF4FB8F4912}" srcOrd="3" destOrd="0" presId="urn:microsoft.com/office/officeart/2008/layout/HalfCircleOrganizationChart"/>
    <dgm:cxn modelId="{691BAB31-C4FD-48C2-8D19-282955EA0C2F}" type="presParOf" srcId="{560A2E29-88F9-4FE1-83AD-A0F3678D799E}" destId="{8F1F0942-9D8D-49F1-B562-666584588A7E}" srcOrd="1" destOrd="0" presId="urn:microsoft.com/office/officeart/2008/layout/HalfCircleOrganizationChart"/>
    <dgm:cxn modelId="{D425FD2F-C1C3-4A72-9F62-E726D7102C81}" type="presParOf" srcId="{8F1F0942-9D8D-49F1-B562-666584588A7E}" destId="{39FE5489-C6A3-4215-906E-D0C35BBEC2F9}" srcOrd="0" destOrd="0" presId="urn:microsoft.com/office/officeart/2008/layout/HalfCircleOrganizationChart"/>
    <dgm:cxn modelId="{28CA775A-D26B-402F-AFFA-985CCA638F77}" type="presParOf" srcId="{8F1F0942-9D8D-49F1-B562-666584588A7E}" destId="{0B4372E8-D967-4EF8-81D2-53D9C6190EB8}" srcOrd="1" destOrd="0" presId="urn:microsoft.com/office/officeart/2008/layout/HalfCircleOrganizationChart"/>
    <dgm:cxn modelId="{2719F491-5F5E-4BF5-B5E4-937A50A4762B}" type="presParOf" srcId="{0B4372E8-D967-4EF8-81D2-53D9C6190EB8}" destId="{FFE862B3-0748-423B-B467-98F067A986AC}" srcOrd="0" destOrd="0" presId="urn:microsoft.com/office/officeart/2008/layout/HalfCircleOrganizationChart"/>
    <dgm:cxn modelId="{7F7A0984-C801-45B5-8FEB-36FCE13B93C5}" type="presParOf" srcId="{FFE862B3-0748-423B-B467-98F067A986AC}" destId="{51B071B3-295C-4519-991C-4D56F07EF2D5}" srcOrd="0" destOrd="0" presId="urn:microsoft.com/office/officeart/2008/layout/HalfCircleOrganizationChart"/>
    <dgm:cxn modelId="{5144BD53-1A1D-4D58-8A9E-0C968DA3ABA0}" type="presParOf" srcId="{FFE862B3-0748-423B-B467-98F067A986AC}" destId="{0975F7DC-539A-40A7-AED3-385CBF0CF1DB}" srcOrd="1" destOrd="0" presId="urn:microsoft.com/office/officeart/2008/layout/HalfCircleOrganizationChart"/>
    <dgm:cxn modelId="{40BA4BD4-2187-49BE-8535-C6C947A56CFA}" type="presParOf" srcId="{FFE862B3-0748-423B-B467-98F067A986AC}" destId="{A3E34A94-2B47-4C7D-917C-A98E4EE25116}" srcOrd="2" destOrd="0" presId="urn:microsoft.com/office/officeart/2008/layout/HalfCircleOrganizationChart"/>
    <dgm:cxn modelId="{2986F365-F315-4C23-AD1D-20CDA5E7B0EA}" type="presParOf" srcId="{FFE862B3-0748-423B-B467-98F067A986AC}" destId="{CBB8E831-65AA-4155-BBD0-CD221A4396D3}" srcOrd="3" destOrd="0" presId="urn:microsoft.com/office/officeart/2008/layout/HalfCircleOrganizationChart"/>
    <dgm:cxn modelId="{F2E74E77-6E46-4539-885C-46FEFBF46481}" type="presParOf" srcId="{0B4372E8-D967-4EF8-81D2-53D9C6190EB8}" destId="{918E7202-4A13-482C-A029-F516146CEF17}" srcOrd="1" destOrd="0" presId="urn:microsoft.com/office/officeart/2008/layout/HalfCircleOrganizationChart"/>
    <dgm:cxn modelId="{CE1669E6-ABF0-4BF4-8E3E-F4446AFE3D4C}" type="presParOf" srcId="{0B4372E8-D967-4EF8-81D2-53D9C6190EB8}" destId="{D91410FE-98A6-47B2-B9BA-0F64B7E4C838}" srcOrd="2" destOrd="0" presId="urn:microsoft.com/office/officeart/2008/layout/HalfCircleOrganizationChart"/>
    <dgm:cxn modelId="{F6A990DD-CE2A-4486-9F0B-AFD821D8E5D4}" type="presParOf" srcId="{560A2E29-88F9-4FE1-83AD-A0F3678D799E}" destId="{AEC05677-B482-47BE-BC83-3B41804F04AA}" srcOrd="2" destOrd="0" presId="urn:microsoft.com/office/officeart/2008/layout/HalfCircleOrganizationChart"/>
    <dgm:cxn modelId="{E6D3D170-211B-4709-AB88-41190607C162}" type="presParOf" srcId="{11D9BB44-0226-4374-9A5D-FF43A473A10B}" destId="{266F70F6-7F75-4CD9-B346-4B0DC1C1D3C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E5489-C6A3-4215-906E-D0C35BBEC2F9}">
      <dsp:nvSpPr>
        <dsp:cNvPr id="0" name=""/>
        <dsp:cNvSpPr/>
      </dsp:nvSpPr>
      <dsp:spPr>
        <a:xfrm>
          <a:off x="9871945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0AEFF-98B7-4F51-886D-E978B1909D55}">
      <dsp:nvSpPr>
        <dsp:cNvPr id="0" name=""/>
        <dsp:cNvSpPr/>
      </dsp:nvSpPr>
      <dsp:spPr>
        <a:xfrm>
          <a:off x="5313132" y="1918074"/>
          <a:ext cx="4558812" cy="31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239"/>
              </a:lnTo>
              <a:lnTo>
                <a:pt x="4558812" y="158239"/>
              </a:lnTo>
              <a:lnTo>
                <a:pt x="4558812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F5DC2-8229-4557-A486-0145839D0A44}">
      <dsp:nvSpPr>
        <dsp:cNvPr id="0" name=""/>
        <dsp:cNvSpPr/>
      </dsp:nvSpPr>
      <dsp:spPr>
        <a:xfrm>
          <a:off x="8048420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19C93-4972-4C3F-BD09-BDE7ED48767F}">
      <dsp:nvSpPr>
        <dsp:cNvPr id="0" name=""/>
        <dsp:cNvSpPr/>
      </dsp:nvSpPr>
      <dsp:spPr>
        <a:xfrm>
          <a:off x="5313132" y="1918074"/>
          <a:ext cx="2735287" cy="31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239"/>
              </a:lnTo>
              <a:lnTo>
                <a:pt x="2735287" y="158239"/>
              </a:lnTo>
              <a:lnTo>
                <a:pt x="2735287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B32D12-9212-44CC-8DD8-E2288F93BA21}">
      <dsp:nvSpPr>
        <dsp:cNvPr id="0" name=""/>
        <dsp:cNvSpPr/>
      </dsp:nvSpPr>
      <dsp:spPr>
        <a:xfrm>
          <a:off x="6224895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7E3B3-A40E-4E09-B2F2-88763DAE6048}">
      <dsp:nvSpPr>
        <dsp:cNvPr id="0" name=""/>
        <dsp:cNvSpPr/>
      </dsp:nvSpPr>
      <dsp:spPr>
        <a:xfrm>
          <a:off x="5313132" y="1918074"/>
          <a:ext cx="911762" cy="316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239"/>
              </a:lnTo>
              <a:lnTo>
                <a:pt x="911762" y="158239"/>
              </a:lnTo>
              <a:lnTo>
                <a:pt x="911762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31EE4-EBBD-4512-B552-C01C36EBC301}">
      <dsp:nvSpPr>
        <dsp:cNvPr id="0" name=""/>
        <dsp:cNvSpPr/>
      </dsp:nvSpPr>
      <dsp:spPr>
        <a:xfrm>
          <a:off x="4401370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9CBFF-3697-4ADF-87BB-719CA5A2866D}">
      <dsp:nvSpPr>
        <dsp:cNvPr id="0" name=""/>
        <dsp:cNvSpPr/>
      </dsp:nvSpPr>
      <dsp:spPr>
        <a:xfrm>
          <a:off x="4401370" y="1918074"/>
          <a:ext cx="911762" cy="316479"/>
        </a:xfrm>
        <a:custGeom>
          <a:avLst/>
          <a:gdLst/>
          <a:ahLst/>
          <a:cxnLst/>
          <a:rect l="0" t="0" r="0" b="0"/>
          <a:pathLst>
            <a:path>
              <a:moveTo>
                <a:pt x="911762" y="0"/>
              </a:moveTo>
              <a:lnTo>
                <a:pt x="911762" y="158239"/>
              </a:lnTo>
              <a:lnTo>
                <a:pt x="0" y="158239"/>
              </a:lnTo>
              <a:lnTo>
                <a:pt x="0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2E98D7-CB5E-4410-A0D5-295024653D05}">
      <dsp:nvSpPr>
        <dsp:cNvPr id="0" name=""/>
        <dsp:cNvSpPr/>
      </dsp:nvSpPr>
      <dsp:spPr>
        <a:xfrm>
          <a:off x="2577844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2E4E5D-97B5-4EB7-8BF1-A19379E8A92D}">
      <dsp:nvSpPr>
        <dsp:cNvPr id="0" name=""/>
        <dsp:cNvSpPr/>
      </dsp:nvSpPr>
      <dsp:spPr>
        <a:xfrm>
          <a:off x="2577844" y="1918074"/>
          <a:ext cx="2735287" cy="316479"/>
        </a:xfrm>
        <a:custGeom>
          <a:avLst/>
          <a:gdLst/>
          <a:ahLst/>
          <a:cxnLst/>
          <a:rect l="0" t="0" r="0" b="0"/>
          <a:pathLst>
            <a:path>
              <a:moveTo>
                <a:pt x="2735287" y="0"/>
              </a:moveTo>
              <a:lnTo>
                <a:pt x="2735287" y="158239"/>
              </a:lnTo>
              <a:lnTo>
                <a:pt x="0" y="158239"/>
              </a:lnTo>
              <a:lnTo>
                <a:pt x="0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22AC-B9FE-4B0A-812B-853E8D571EE8}">
      <dsp:nvSpPr>
        <dsp:cNvPr id="0" name=""/>
        <dsp:cNvSpPr/>
      </dsp:nvSpPr>
      <dsp:spPr>
        <a:xfrm>
          <a:off x="754319" y="2988076"/>
          <a:ext cx="693240" cy="452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2113"/>
              </a:lnTo>
              <a:lnTo>
                <a:pt x="693240" y="4521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F0BF9-1B3F-42BB-B117-B68C78809B60}">
      <dsp:nvSpPr>
        <dsp:cNvPr id="0" name=""/>
        <dsp:cNvSpPr/>
      </dsp:nvSpPr>
      <dsp:spPr>
        <a:xfrm>
          <a:off x="754319" y="1918074"/>
          <a:ext cx="4558812" cy="316479"/>
        </a:xfrm>
        <a:custGeom>
          <a:avLst/>
          <a:gdLst/>
          <a:ahLst/>
          <a:cxnLst/>
          <a:rect l="0" t="0" r="0" b="0"/>
          <a:pathLst>
            <a:path>
              <a:moveTo>
                <a:pt x="4558812" y="0"/>
              </a:moveTo>
              <a:lnTo>
                <a:pt x="4558812" y="158239"/>
              </a:lnTo>
              <a:lnTo>
                <a:pt x="0" y="158239"/>
              </a:lnTo>
              <a:lnTo>
                <a:pt x="0" y="316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E662B7-6C44-4FFA-846D-9E7B575BF49B}">
      <dsp:nvSpPr>
        <dsp:cNvPr id="0" name=""/>
        <dsp:cNvSpPr/>
      </dsp:nvSpPr>
      <dsp:spPr>
        <a:xfrm>
          <a:off x="4936371" y="1164551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3FF94-D215-4259-B71C-1CA1B1B60781}">
      <dsp:nvSpPr>
        <dsp:cNvPr id="0" name=""/>
        <dsp:cNvSpPr/>
      </dsp:nvSpPr>
      <dsp:spPr>
        <a:xfrm>
          <a:off x="4936371" y="1164551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7C58C9-0D9A-4F55-94C7-3BE0A3874FF9}">
      <dsp:nvSpPr>
        <dsp:cNvPr id="0" name=""/>
        <dsp:cNvSpPr/>
      </dsp:nvSpPr>
      <dsp:spPr>
        <a:xfrm>
          <a:off x="4559609" y="1300185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Development Timeline</a:t>
          </a:r>
        </a:p>
      </dsp:txBody>
      <dsp:txXfrm>
        <a:off x="4559609" y="1300185"/>
        <a:ext cx="1507045" cy="482254"/>
      </dsp:txXfrm>
    </dsp:sp>
    <dsp:sp modelId="{FB9EB5F4-0922-4F59-B9FA-30E235EE8D36}">
      <dsp:nvSpPr>
        <dsp:cNvPr id="0" name=""/>
        <dsp:cNvSpPr/>
      </dsp:nvSpPr>
      <dsp:spPr>
        <a:xfrm>
          <a:off x="377558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2E8B26-BF1A-45A9-9F4C-152B0F86708A}">
      <dsp:nvSpPr>
        <dsp:cNvPr id="0" name=""/>
        <dsp:cNvSpPr/>
      </dsp:nvSpPr>
      <dsp:spPr>
        <a:xfrm>
          <a:off x="377558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1A9A8A-561D-4F80-A800-679D629EDA16}">
      <dsp:nvSpPr>
        <dsp:cNvPr id="0" name=""/>
        <dsp:cNvSpPr/>
      </dsp:nvSpPr>
      <dsp:spPr>
        <a:xfrm>
          <a:off x="796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highlight>
                <a:srgbClr val="FFFF00"/>
              </a:highlight>
            </a:rPr>
            <a:t>Phase 1</a:t>
          </a:r>
        </a:p>
      </dsp:txBody>
      <dsp:txXfrm>
        <a:off x="796" y="2370188"/>
        <a:ext cx="1507045" cy="482254"/>
      </dsp:txXfrm>
    </dsp:sp>
    <dsp:sp modelId="{5A0971DA-439F-4C50-9B64-164AC7AEDADE}">
      <dsp:nvSpPr>
        <dsp:cNvPr id="0" name=""/>
        <dsp:cNvSpPr/>
      </dsp:nvSpPr>
      <dsp:spPr>
        <a:xfrm>
          <a:off x="1357137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3ED79-709F-4FBD-9B08-D0ABBB63DB44}">
      <dsp:nvSpPr>
        <dsp:cNvPr id="0" name=""/>
        <dsp:cNvSpPr/>
      </dsp:nvSpPr>
      <dsp:spPr>
        <a:xfrm>
          <a:off x="1357137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C6FF0C-1656-43A8-8783-988E9BC9CA7B}">
      <dsp:nvSpPr>
        <dsp:cNvPr id="0" name=""/>
        <dsp:cNvSpPr/>
      </dsp:nvSpPr>
      <dsp:spPr>
        <a:xfrm>
          <a:off x="980376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Fall 2020</a:t>
          </a:r>
        </a:p>
      </dsp:txBody>
      <dsp:txXfrm>
        <a:off x="980376" y="3440190"/>
        <a:ext cx="1507045" cy="482254"/>
      </dsp:txXfrm>
    </dsp:sp>
    <dsp:sp modelId="{2662262E-62B8-4264-939F-61B5C7A2FCAB}">
      <dsp:nvSpPr>
        <dsp:cNvPr id="0" name=""/>
        <dsp:cNvSpPr/>
      </dsp:nvSpPr>
      <dsp:spPr>
        <a:xfrm>
          <a:off x="2201083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0DD30-947B-446C-9153-541B690DE78A}">
      <dsp:nvSpPr>
        <dsp:cNvPr id="0" name=""/>
        <dsp:cNvSpPr/>
      </dsp:nvSpPr>
      <dsp:spPr>
        <a:xfrm>
          <a:off x="2201083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071A4-4505-446A-8B13-EEE2BB3B45BF}">
      <dsp:nvSpPr>
        <dsp:cNvPr id="0" name=""/>
        <dsp:cNvSpPr/>
      </dsp:nvSpPr>
      <dsp:spPr>
        <a:xfrm>
          <a:off x="1824322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2</a:t>
          </a:r>
        </a:p>
      </dsp:txBody>
      <dsp:txXfrm>
        <a:off x="1824322" y="2370188"/>
        <a:ext cx="1507045" cy="482254"/>
      </dsp:txXfrm>
    </dsp:sp>
    <dsp:sp modelId="{7413C95D-FE47-4D78-809A-D6E16BFE60C9}">
      <dsp:nvSpPr>
        <dsp:cNvPr id="0" name=""/>
        <dsp:cNvSpPr/>
      </dsp:nvSpPr>
      <dsp:spPr>
        <a:xfrm>
          <a:off x="3180663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AB375-B402-44EE-A7E8-3F10760B5092}">
      <dsp:nvSpPr>
        <dsp:cNvPr id="0" name=""/>
        <dsp:cNvSpPr/>
      </dsp:nvSpPr>
      <dsp:spPr>
        <a:xfrm>
          <a:off x="3180663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49A334-0E92-4A69-AA1E-EA3AC91D40CC}">
      <dsp:nvSpPr>
        <dsp:cNvPr id="0" name=""/>
        <dsp:cNvSpPr/>
      </dsp:nvSpPr>
      <dsp:spPr>
        <a:xfrm>
          <a:off x="2803901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Spring 2021</a:t>
          </a:r>
        </a:p>
      </dsp:txBody>
      <dsp:txXfrm>
        <a:off x="2803901" y="3440190"/>
        <a:ext cx="1507045" cy="482254"/>
      </dsp:txXfrm>
    </dsp:sp>
    <dsp:sp modelId="{EA081576-4F4C-4B6E-912B-29B2AB21EB36}">
      <dsp:nvSpPr>
        <dsp:cNvPr id="0" name=""/>
        <dsp:cNvSpPr/>
      </dsp:nvSpPr>
      <dsp:spPr>
        <a:xfrm>
          <a:off x="4024608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EDF5D-CB94-4C8E-9CB3-4B3E43669088}">
      <dsp:nvSpPr>
        <dsp:cNvPr id="0" name=""/>
        <dsp:cNvSpPr/>
      </dsp:nvSpPr>
      <dsp:spPr>
        <a:xfrm>
          <a:off x="4024608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A7B39-651C-4079-88DD-F73E0786C91E}">
      <dsp:nvSpPr>
        <dsp:cNvPr id="0" name=""/>
        <dsp:cNvSpPr/>
      </dsp:nvSpPr>
      <dsp:spPr>
        <a:xfrm>
          <a:off x="3647847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3</a:t>
          </a:r>
        </a:p>
      </dsp:txBody>
      <dsp:txXfrm>
        <a:off x="3647847" y="2370188"/>
        <a:ext cx="1507045" cy="482254"/>
      </dsp:txXfrm>
    </dsp:sp>
    <dsp:sp modelId="{FF3E608A-F060-46D2-B8DC-B388A086CB25}">
      <dsp:nvSpPr>
        <dsp:cNvPr id="0" name=""/>
        <dsp:cNvSpPr/>
      </dsp:nvSpPr>
      <dsp:spPr>
        <a:xfrm>
          <a:off x="5004188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A49DC-036C-4FEE-A3B0-B287DCBC8153}">
      <dsp:nvSpPr>
        <dsp:cNvPr id="0" name=""/>
        <dsp:cNvSpPr/>
      </dsp:nvSpPr>
      <dsp:spPr>
        <a:xfrm>
          <a:off x="5004188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9B57C-C812-43FE-88DF-4333DECFEE37}">
      <dsp:nvSpPr>
        <dsp:cNvPr id="0" name=""/>
        <dsp:cNvSpPr/>
      </dsp:nvSpPr>
      <dsp:spPr>
        <a:xfrm>
          <a:off x="4627426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Fall 2021</a:t>
          </a:r>
        </a:p>
      </dsp:txBody>
      <dsp:txXfrm>
        <a:off x="4627426" y="3440190"/>
        <a:ext cx="1507045" cy="482254"/>
      </dsp:txXfrm>
    </dsp:sp>
    <dsp:sp modelId="{2A3A9534-5765-4265-9B23-EECA1CD97BD0}">
      <dsp:nvSpPr>
        <dsp:cNvPr id="0" name=""/>
        <dsp:cNvSpPr/>
      </dsp:nvSpPr>
      <dsp:spPr>
        <a:xfrm>
          <a:off x="5848133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5D681-1125-4353-B661-7FE929C17AAE}">
      <dsp:nvSpPr>
        <dsp:cNvPr id="0" name=""/>
        <dsp:cNvSpPr/>
      </dsp:nvSpPr>
      <dsp:spPr>
        <a:xfrm>
          <a:off x="5848133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7DDEF-6841-40A1-8E17-472DA83728F2}">
      <dsp:nvSpPr>
        <dsp:cNvPr id="0" name=""/>
        <dsp:cNvSpPr/>
      </dsp:nvSpPr>
      <dsp:spPr>
        <a:xfrm>
          <a:off x="5471372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4</a:t>
          </a:r>
        </a:p>
      </dsp:txBody>
      <dsp:txXfrm>
        <a:off x="5471372" y="2370188"/>
        <a:ext cx="1507045" cy="482254"/>
      </dsp:txXfrm>
    </dsp:sp>
    <dsp:sp modelId="{CDD91D6A-6CC7-4396-B952-1E8562338B78}">
      <dsp:nvSpPr>
        <dsp:cNvPr id="0" name=""/>
        <dsp:cNvSpPr/>
      </dsp:nvSpPr>
      <dsp:spPr>
        <a:xfrm>
          <a:off x="6827713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A4BBC1-379E-43E9-8E1A-59C1764C2B3B}">
      <dsp:nvSpPr>
        <dsp:cNvPr id="0" name=""/>
        <dsp:cNvSpPr/>
      </dsp:nvSpPr>
      <dsp:spPr>
        <a:xfrm>
          <a:off x="6827713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ABDC1-438D-4462-9768-1AF452E43322}">
      <dsp:nvSpPr>
        <dsp:cNvPr id="0" name=""/>
        <dsp:cNvSpPr/>
      </dsp:nvSpPr>
      <dsp:spPr>
        <a:xfrm>
          <a:off x="6450952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Spring 2022</a:t>
          </a:r>
        </a:p>
      </dsp:txBody>
      <dsp:txXfrm>
        <a:off x="6450952" y="3440190"/>
        <a:ext cx="1507045" cy="482254"/>
      </dsp:txXfrm>
    </dsp:sp>
    <dsp:sp modelId="{7351BD9B-BF5B-47ED-B8A6-67BF73E98F3C}">
      <dsp:nvSpPr>
        <dsp:cNvPr id="0" name=""/>
        <dsp:cNvSpPr/>
      </dsp:nvSpPr>
      <dsp:spPr>
        <a:xfrm>
          <a:off x="7671659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AAE65-EC30-4D50-9663-7386F98774A4}">
      <dsp:nvSpPr>
        <dsp:cNvPr id="0" name=""/>
        <dsp:cNvSpPr/>
      </dsp:nvSpPr>
      <dsp:spPr>
        <a:xfrm>
          <a:off x="7671659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8E23BE-F12F-4328-AD23-974CC0A383FA}">
      <dsp:nvSpPr>
        <dsp:cNvPr id="0" name=""/>
        <dsp:cNvSpPr/>
      </dsp:nvSpPr>
      <dsp:spPr>
        <a:xfrm>
          <a:off x="7294897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Phase 5</a:t>
          </a:r>
        </a:p>
      </dsp:txBody>
      <dsp:txXfrm>
        <a:off x="7294897" y="2370188"/>
        <a:ext cx="1507045" cy="482254"/>
      </dsp:txXfrm>
    </dsp:sp>
    <dsp:sp modelId="{1B71188F-E5D9-4530-83A4-E46DC0266703}">
      <dsp:nvSpPr>
        <dsp:cNvPr id="0" name=""/>
        <dsp:cNvSpPr/>
      </dsp:nvSpPr>
      <dsp:spPr>
        <a:xfrm>
          <a:off x="8651238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85F042-7E85-4DBE-8BEB-79855F1CE59D}">
      <dsp:nvSpPr>
        <dsp:cNvPr id="0" name=""/>
        <dsp:cNvSpPr/>
      </dsp:nvSpPr>
      <dsp:spPr>
        <a:xfrm>
          <a:off x="8651238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33BE4-652E-42E3-8BDD-BE1DCD539A01}">
      <dsp:nvSpPr>
        <dsp:cNvPr id="0" name=""/>
        <dsp:cNvSpPr/>
      </dsp:nvSpPr>
      <dsp:spPr>
        <a:xfrm>
          <a:off x="8274477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Fall 2022</a:t>
          </a:r>
        </a:p>
      </dsp:txBody>
      <dsp:txXfrm>
        <a:off x="8274477" y="3440190"/>
        <a:ext cx="1507045" cy="482254"/>
      </dsp:txXfrm>
    </dsp:sp>
    <dsp:sp modelId="{B5FBDACD-1DD5-4790-9290-A73AAA248D40}">
      <dsp:nvSpPr>
        <dsp:cNvPr id="0" name=""/>
        <dsp:cNvSpPr/>
      </dsp:nvSpPr>
      <dsp:spPr>
        <a:xfrm>
          <a:off x="9495184" y="2234554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813436-5377-45BC-8387-27965081CF91}">
      <dsp:nvSpPr>
        <dsp:cNvPr id="0" name=""/>
        <dsp:cNvSpPr/>
      </dsp:nvSpPr>
      <dsp:spPr>
        <a:xfrm>
          <a:off x="9495184" y="2234554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4E039-2923-4891-A4D2-0718BF314827}">
      <dsp:nvSpPr>
        <dsp:cNvPr id="0" name=""/>
        <dsp:cNvSpPr/>
      </dsp:nvSpPr>
      <dsp:spPr>
        <a:xfrm>
          <a:off x="9118422" y="2370188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Commercial Launch</a:t>
          </a:r>
        </a:p>
      </dsp:txBody>
      <dsp:txXfrm>
        <a:off x="9118422" y="2370188"/>
        <a:ext cx="1507045" cy="482254"/>
      </dsp:txXfrm>
    </dsp:sp>
    <dsp:sp modelId="{0975F7DC-539A-40A7-AED3-385CBF0CF1DB}">
      <dsp:nvSpPr>
        <dsp:cNvPr id="0" name=""/>
        <dsp:cNvSpPr/>
      </dsp:nvSpPr>
      <dsp:spPr>
        <a:xfrm>
          <a:off x="10474763" y="3304556"/>
          <a:ext cx="753522" cy="753522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E34A94-2B47-4C7D-917C-A98E4EE25116}">
      <dsp:nvSpPr>
        <dsp:cNvPr id="0" name=""/>
        <dsp:cNvSpPr/>
      </dsp:nvSpPr>
      <dsp:spPr>
        <a:xfrm>
          <a:off x="10474763" y="3304556"/>
          <a:ext cx="753522" cy="753522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071B3-295C-4519-991C-4D56F07EF2D5}">
      <dsp:nvSpPr>
        <dsp:cNvPr id="0" name=""/>
        <dsp:cNvSpPr/>
      </dsp:nvSpPr>
      <dsp:spPr>
        <a:xfrm>
          <a:off x="10098002" y="3440190"/>
          <a:ext cx="1507045" cy="4822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Fall 2022</a:t>
          </a:r>
        </a:p>
      </dsp:txBody>
      <dsp:txXfrm>
        <a:off x="10098002" y="3440190"/>
        <a:ext cx="1507045" cy="482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E5339-5C39-410E-983E-7E80113873CC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40296-DA78-45FF-8D3E-4ACD780A0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4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0" name="Google Shape;116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038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0" name="Google Shape;116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208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0" name="Google Shape;116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330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BCF1-C8D8-4877-97FC-12B0760FF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02E7F-5CE1-4B52-8191-321AAC8EA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39175-9C9D-4D1E-BF4D-DE9FC31F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9F456-AFA4-4AC8-8D65-C0FBA73CC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81080-BB0D-42EB-9FE4-AE4C3F4D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2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69EB-3940-4CE7-9F3A-25600637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D47C8-40EC-447D-A422-2CF73F3A8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8396-5E63-416A-9135-49A360A9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C9231-44F8-4CA9-BA7A-D1C26AA7F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4DB58-A2CD-4BE7-B199-3D77A211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B7D6B-5D2D-481E-9C7E-76083D45FF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A3C51-474A-4BEB-A1BC-21AF67A62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716F-09AC-4946-9038-3977D4A3A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3A2E5-9A9E-4E28-B0B4-F5AA3AA4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670CC-4175-465F-AA2A-B909E389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2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989F9-7462-CD4E-AB71-1478BD49A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CA648E0-D0DB-2645-B393-BF08423F7278}"/>
              </a:ext>
            </a:extLst>
          </p:cNvPr>
          <p:cNvSpPr/>
          <p:nvPr userDrawn="1"/>
        </p:nvSpPr>
        <p:spPr>
          <a:xfrm>
            <a:off x="-738491" y="2308634"/>
            <a:ext cx="7498080" cy="1729048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F02C59-E893-684C-ADC2-B7DCE13FF1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50" y="5620816"/>
            <a:ext cx="1605544" cy="91074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B276DAB-995A-AF44-ADCE-C5C92DA5C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" y="2808514"/>
            <a:ext cx="6301741" cy="1229168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201090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745E03C-5CE8-AA40-8EF3-025DB1202CC1}"/>
              </a:ext>
            </a:extLst>
          </p:cNvPr>
          <p:cNvSpPr/>
          <p:nvPr userDrawn="1"/>
        </p:nvSpPr>
        <p:spPr>
          <a:xfrm rot="5400000">
            <a:off x="5744887" y="425738"/>
            <a:ext cx="702226" cy="12192000"/>
          </a:xfrm>
          <a:prstGeom prst="rect">
            <a:avLst/>
          </a:prstGeom>
          <a:solidFill>
            <a:srgbClr val="73B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51B7FB-68BA-714C-9CC9-B7F48A1D8DA1}"/>
              </a:ext>
            </a:extLst>
          </p:cNvPr>
          <p:cNvSpPr/>
          <p:nvPr userDrawn="1"/>
        </p:nvSpPr>
        <p:spPr>
          <a:xfrm rot="5400000">
            <a:off x="5851165" y="532017"/>
            <a:ext cx="489668" cy="12192002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4E5D45-09E7-7542-A5B5-67DA0E713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" y="6339579"/>
            <a:ext cx="1333018" cy="3871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B74CE6-FB2E-1F4A-8D9C-DEE4B32A2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68" y="342513"/>
            <a:ext cx="4724122" cy="717518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60953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90FD2-CE14-9748-81F4-F0923F12A5C7}"/>
              </a:ext>
            </a:extLst>
          </p:cNvPr>
          <p:cNvCxnSpPr/>
          <p:nvPr userDrawn="1"/>
        </p:nvCxnSpPr>
        <p:spPr>
          <a:xfrm>
            <a:off x="430468" y="822960"/>
            <a:ext cx="6401406" cy="0"/>
          </a:xfrm>
          <a:prstGeom prst="line">
            <a:avLst/>
          </a:prstGeom>
          <a:ln>
            <a:solidFill>
              <a:srgbClr val="609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B3725C7C-FB6C-E049-8720-A925A034F1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113" y="1371600"/>
            <a:ext cx="10117981" cy="429736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73B34A"/>
              </a:buClr>
              <a:buFont typeface="Wingdings" pitchFamily="2" charset="2"/>
              <a:buChar char="§"/>
              <a:defRPr sz="2000"/>
            </a:lvl1pPr>
          </a:lstStyle>
          <a:p>
            <a:pPr lvl="0"/>
            <a:r>
              <a:rPr lang="en-US" dirty="0"/>
              <a:t>Text goes here. This shouldn’t be a space for your notes.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Rather this is a spot for important bullet points you want to address.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Bullets should be square and green.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Text should be no bigger than 20pt.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Don’t write a novel here. </a:t>
            </a:r>
          </a:p>
        </p:txBody>
      </p:sp>
    </p:spTree>
    <p:extLst>
      <p:ext uri="{BB962C8B-B14F-4D97-AF65-F5344CB8AC3E}">
        <p14:creationId xmlns:p14="http://schemas.microsoft.com/office/powerpoint/2010/main" val="566925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2C7FC0-B7EC-FD42-8F24-1100733F1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14830" cy="6858000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BBD0A996-57AE-AA4C-93AE-DB83AA09900E}"/>
              </a:ext>
            </a:extLst>
          </p:cNvPr>
          <p:cNvSpPr/>
          <p:nvPr userDrawn="1"/>
        </p:nvSpPr>
        <p:spPr>
          <a:xfrm>
            <a:off x="-1665955" y="4267220"/>
            <a:ext cx="7498080" cy="1729048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04935-C421-DA41-960F-395391666A04}"/>
              </a:ext>
            </a:extLst>
          </p:cNvPr>
          <p:cNvSpPr/>
          <p:nvPr userDrawn="1"/>
        </p:nvSpPr>
        <p:spPr>
          <a:xfrm rot="831789">
            <a:off x="5174932" y="-816512"/>
            <a:ext cx="897775" cy="8529405"/>
          </a:xfrm>
          <a:prstGeom prst="rect">
            <a:avLst/>
          </a:prstGeom>
          <a:solidFill>
            <a:srgbClr val="73B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17A41-50FC-1845-BCCE-429CD1ADF846}"/>
              </a:ext>
            </a:extLst>
          </p:cNvPr>
          <p:cNvSpPr/>
          <p:nvPr userDrawn="1"/>
        </p:nvSpPr>
        <p:spPr>
          <a:xfrm rot="831789">
            <a:off x="5975725" y="-564358"/>
            <a:ext cx="897775" cy="8529405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A81DCD7B-34F8-FD4C-AAC5-C39153BF54C8}"/>
              </a:ext>
            </a:extLst>
          </p:cNvPr>
          <p:cNvSpPr/>
          <p:nvPr userDrawn="1"/>
        </p:nvSpPr>
        <p:spPr>
          <a:xfrm>
            <a:off x="6236044" y="790890"/>
            <a:ext cx="7498080" cy="1729048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F04871-804D-424C-81CE-EF62EE5A3D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" y="6155774"/>
            <a:ext cx="1868748" cy="5427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90EE50-8F4C-9149-81B2-2D2173C3FF99}"/>
              </a:ext>
            </a:extLst>
          </p:cNvPr>
          <p:cNvSpPr txBox="1"/>
          <p:nvPr userDrawn="1"/>
        </p:nvSpPr>
        <p:spPr>
          <a:xfrm>
            <a:off x="7750873" y="1424581"/>
            <a:ext cx="397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</a:t>
            </a:r>
            <a:r>
              <a:rPr lang="en-US" sz="2400" b="1" i="0" dirty="0">
                <a:solidFill>
                  <a:srgbClr val="6095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AAD924-AC01-6840-954B-5F4398289B06}"/>
              </a:ext>
            </a:extLst>
          </p:cNvPr>
          <p:cNvSpPr/>
          <p:nvPr userDrawn="1"/>
        </p:nvSpPr>
        <p:spPr>
          <a:xfrm>
            <a:off x="7750873" y="3059084"/>
            <a:ext cx="369916" cy="369916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4EE974-9047-E747-87B7-7EDC0F923C61}"/>
              </a:ext>
            </a:extLst>
          </p:cNvPr>
          <p:cNvSpPr/>
          <p:nvPr userDrawn="1"/>
        </p:nvSpPr>
        <p:spPr>
          <a:xfrm>
            <a:off x="7750873" y="3858514"/>
            <a:ext cx="369916" cy="369916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6B1325-8589-424F-909C-C4257A22836A}"/>
              </a:ext>
            </a:extLst>
          </p:cNvPr>
          <p:cNvSpPr/>
          <p:nvPr userDrawn="1"/>
        </p:nvSpPr>
        <p:spPr>
          <a:xfrm>
            <a:off x="7750873" y="4657944"/>
            <a:ext cx="369916" cy="369916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FCE619-5754-514C-AA61-BF135C12C894}"/>
              </a:ext>
            </a:extLst>
          </p:cNvPr>
          <p:cNvSpPr/>
          <p:nvPr userDrawn="1"/>
        </p:nvSpPr>
        <p:spPr>
          <a:xfrm>
            <a:off x="7750873" y="5457374"/>
            <a:ext cx="369916" cy="369916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5" name="Title 12">
            <a:extLst>
              <a:ext uri="{FF2B5EF4-FFF2-40B4-BE49-F238E27FC236}">
                <a16:creationId xmlns:a16="http://schemas.microsoft.com/office/drawing/2014/main" id="{B9345A99-55B8-6F41-B1D6-F8A15DBE3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767100"/>
            <a:ext cx="4815835" cy="1229168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779C3847-2EBF-A144-B772-B9C4EA450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1537" y="3059113"/>
            <a:ext cx="3356473" cy="369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Topic One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6041223-0A92-AF41-8FF1-C354E7478B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1536" y="3863625"/>
            <a:ext cx="3356473" cy="369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Topic Two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930B6D42-F7B4-A14E-A1E6-29C03B31B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91535" y="4661380"/>
            <a:ext cx="3356473" cy="369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Topic Three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3C3A071-6B58-2B4A-AB4A-3A9D5D99E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1534" y="5465892"/>
            <a:ext cx="3356473" cy="3698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Topic Four</a:t>
            </a:r>
          </a:p>
        </p:txBody>
      </p:sp>
    </p:spTree>
    <p:extLst>
      <p:ext uri="{BB962C8B-B14F-4D97-AF65-F5344CB8AC3E}">
        <p14:creationId xmlns:p14="http://schemas.microsoft.com/office/powerpoint/2010/main" val="263447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ection Header">
  <p:cSld name="9_Section Header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0"/>
          <p:cNvSpPr/>
          <p:nvPr/>
        </p:nvSpPr>
        <p:spPr>
          <a:xfrm>
            <a:off x="3440250" y="0"/>
            <a:ext cx="4724100" cy="1089300"/>
          </a:xfrm>
          <a:prstGeom prst="parallelogram">
            <a:avLst>
              <a:gd name="adj" fmla="val 25000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60"/>
          <p:cNvSpPr/>
          <p:nvPr/>
        </p:nvSpPr>
        <p:spPr>
          <a:xfrm rot="5400000">
            <a:off x="5744850" y="425775"/>
            <a:ext cx="702300" cy="12192000"/>
          </a:xfrm>
          <a:prstGeom prst="rect">
            <a:avLst/>
          </a:prstGeom>
          <a:solidFill>
            <a:srgbClr val="73B3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0"/>
          <p:cNvSpPr/>
          <p:nvPr/>
        </p:nvSpPr>
        <p:spPr>
          <a:xfrm rot="5400000">
            <a:off x="5851200" y="531984"/>
            <a:ext cx="489600" cy="12192000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468" y="6339579"/>
            <a:ext cx="1333017" cy="387134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0"/>
          <p:cNvSpPr txBox="1">
            <a:spLocks noGrp="1"/>
          </p:cNvSpPr>
          <p:nvPr>
            <p:ph type="title"/>
          </p:nvPr>
        </p:nvSpPr>
        <p:spPr>
          <a:xfrm>
            <a:off x="3440250" y="342513"/>
            <a:ext cx="47241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0" name="Google Shape;470;p60"/>
          <p:cNvSpPr>
            <a:spLocks noGrp="1"/>
          </p:cNvSpPr>
          <p:nvPr>
            <p:ph type="chart" idx="2"/>
          </p:nvPr>
        </p:nvSpPr>
        <p:spPr>
          <a:xfrm>
            <a:off x="1671319" y="1431890"/>
            <a:ext cx="8896500" cy="4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38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745E03C-5CE8-AA40-8EF3-025DB1202CC1}"/>
              </a:ext>
            </a:extLst>
          </p:cNvPr>
          <p:cNvSpPr/>
          <p:nvPr userDrawn="1"/>
        </p:nvSpPr>
        <p:spPr>
          <a:xfrm rot="5400000">
            <a:off x="5744887" y="425738"/>
            <a:ext cx="702226" cy="12192000"/>
          </a:xfrm>
          <a:prstGeom prst="rect">
            <a:avLst/>
          </a:prstGeom>
          <a:solidFill>
            <a:srgbClr val="73B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51B7FB-68BA-714C-9CC9-B7F48A1D8DA1}"/>
              </a:ext>
            </a:extLst>
          </p:cNvPr>
          <p:cNvSpPr/>
          <p:nvPr userDrawn="1"/>
        </p:nvSpPr>
        <p:spPr>
          <a:xfrm rot="5400000">
            <a:off x="5851165" y="532017"/>
            <a:ext cx="489668" cy="12192002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4E5D45-09E7-7542-A5B5-67DA0E713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" y="6339579"/>
            <a:ext cx="1333018" cy="3871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6B74CE6-FB2E-1F4A-8D9C-DEE4B32A22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68" y="342513"/>
            <a:ext cx="4724122" cy="717518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60953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90FD2-CE14-9748-81F4-F0923F12A5C7}"/>
              </a:ext>
            </a:extLst>
          </p:cNvPr>
          <p:cNvCxnSpPr/>
          <p:nvPr userDrawn="1"/>
        </p:nvCxnSpPr>
        <p:spPr>
          <a:xfrm>
            <a:off x="430468" y="822960"/>
            <a:ext cx="6401406" cy="0"/>
          </a:xfrm>
          <a:prstGeom prst="line">
            <a:avLst/>
          </a:prstGeom>
          <a:ln>
            <a:solidFill>
              <a:srgbClr val="609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10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745E03C-5CE8-AA40-8EF3-025DB1202CC1}"/>
              </a:ext>
            </a:extLst>
          </p:cNvPr>
          <p:cNvSpPr/>
          <p:nvPr userDrawn="1"/>
        </p:nvSpPr>
        <p:spPr>
          <a:xfrm rot="5400000">
            <a:off x="5744887" y="425738"/>
            <a:ext cx="702226" cy="12192000"/>
          </a:xfrm>
          <a:prstGeom prst="rect">
            <a:avLst/>
          </a:prstGeom>
          <a:solidFill>
            <a:srgbClr val="73B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51B7FB-68BA-714C-9CC9-B7F48A1D8DA1}"/>
              </a:ext>
            </a:extLst>
          </p:cNvPr>
          <p:cNvSpPr/>
          <p:nvPr userDrawn="1"/>
        </p:nvSpPr>
        <p:spPr>
          <a:xfrm rot="5400000">
            <a:off x="5851165" y="532017"/>
            <a:ext cx="489668" cy="12192002"/>
          </a:xfrm>
          <a:prstGeom prst="rect">
            <a:avLst/>
          </a:prstGeom>
          <a:solidFill>
            <a:srgbClr val="609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4E5D45-09E7-7542-A5B5-67DA0E713E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68" y="6339579"/>
            <a:ext cx="1333018" cy="38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93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1989F9-7462-CD4E-AB71-1478BD49A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C49F6966-1736-5E46-82AF-49CB90DDE0CD}"/>
              </a:ext>
            </a:extLst>
          </p:cNvPr>
          <p:cNvSpPr/>
          <p:nvPr userDrawn="1"/>
        </p:nvSpPr>
        <p:spPr>
          <a:xfrm>
            <a:off x="-738491" y="2308634"/>
            <a:ext cx="7498080" cy="1729048"/>
          </a:xfrm>
          <a:prstGeom prst="parallelogram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21EAAB-6546-0F4C-99FF-EC11BBCD1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50" y="5435569"/>
            <a:ext cx="1605543" cy="910747"/>
          </a:xfrm>
          <a:prstGeom prst="rect">
            <a:avLst/>
          </a:prstGeom>
        </p:spPr>
      </p:pic>
      <p:sp>
        <p:nvSpPr>
          <p:cNvPr id="14" name="Title 12">
            <a:extLst>
              <a:ext uri="{FF2B5EF4-FFF2-40B4-BE49-F238E27FC236}">
                <a16:creationId xmlns:a16="http://schemas.microsoft.com/office/drawing/2014/main" id="{DF87FF2D-8C1B-8942-B05D-CA5DE0FD6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" y="2808514"/>
            <a:ext cx="6301741" cy="1229168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20789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DADB-020C-4123-8844-3C44255F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81687-84A4-4876-A40D-BE5590092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D87F-1BF6-4343-BE50-62AD9AE4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F3426-9AF1-4F66-B2EF-7D32162FE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2527C-F759-4E30-96DB-860FA835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5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138F-8FF3-4EA0-A967-6ABE10C00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6204F-1B21-4809-AF48-10F6D9AD0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3A061-E041-4345-B2AA-6C6666A7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50F6C-47DE-4C49-A69E-E349C4D0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D9766-BE79-42CD-8423-4CE2993A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8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CF020-980A-462B-9BFE-A8406C40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DEC2-9A0C-4FB6-BC2B-372BAE441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8DE5C-CC5D-45C5-93D4-A39B3D084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FEE2D4-66BE-4085-A621-3C7BDEAD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7A5F6-2BB4-4806-82CE-85A22E69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D07E4-1560-4BC5-BA9D-DB20FBC2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7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8D826-0BA5-4869-B399-D7E8A7618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95C60-238C-4D5E-9596-FE3B43895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AE5D6-4482-4211-BDA0-76E6FF4B6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F7D66-53A1-4EFC-AECC-7F7E26DFF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5A805-1B5B-4770-A904-F60C860AC4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22536-09C6-4504-A1D4-6AFFEABA8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437A84-DC7D-41F1-BE7D-2774520B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5A708-0C7F-414B-B562-EBB83AEE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8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8680A-B50A-448F-B900-FE3480F5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9A71-15DE-491C-AF65-C9E74B8D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CB6C29-0DFA-4D6E-9C85-E023B0CB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F8D6E-92E3-42D2-9B54-1CFC61F4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0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33343-ADD3-440F-A598-8FDA4837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EC580-DDFA-4AAD-810A-02A012E0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7E863-DF37-46B5-9A91-3ED7149C3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2E9D-6CE0-4D20-8317-FB3EBAD9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A6268-747C-40E4-B106-3EA7412B0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6379F-A66E-4021-95D9-A04341D49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AF0BE-243F-4765-B2C1-0675EEC3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31F6-E051-4EA1-970C-EEEBF187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AF6EA-B6DD-426E-989A-5404DEBB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B8CB-8BAE-4E1C-931D-6ED9F6AD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0DCCD-B75E-4AEE-B5D6-553149690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11C4F-19D8-43D5-B271-A2859EEA4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431B8-8B83-486A-AACF-B4935CCF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A1EFA-F332-47AF-A997-A33A36BE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0195A-5872-4D4E-A412-DA0A60C9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1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475451-E4C5-4E11-8AC7-3A6B25B6B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5767F-554D-46CA-8998-DB05069CA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40DE3-CC01-4F88-9602-1D1FB73DA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1401-28DA-4C62-BEF6-D4DCD5208596}" type="datetimeFigureOut">
              <a:rPr lang="en-US" smtClean="0"/>
              <a:t>12/23/2020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61CB2-E94E-4957-A410-243864014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5A85-9AB6-4181-96EA-366191785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3B1C-D036-448C-8873-A8FD60C59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9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7" r:id="rId15"/>
    <p:sldLayoutId id="2147483668" r:id="rId16"/>
    <p:sldLayoutId id="21474836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6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B948-C090-0E4B-A149-9CD1B897A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9851"/>
            <a:ext cx="6301741" cy="1742464"/>
          </a:xfrm>
        </p:spPr>
        <p:txBody>
          <a:bodyPr>
            <a:normAutofit fontScale="90000"/>
          </a:bodyPr>
          <a:lstStyle/>
          <a:p>
            <a:r>
              <a:rPr lang="en-US" dirty="0"/>
              <a:t>IPMS</a:t>
            </a:r>
            <a:br>
              <a:rPr lang="en-US" dirty="0"/>
            </a:br>
            <a:r>
              <a:rPr lang="en-US" dirty="0"/>
              <a:t>Phase 1.5 Release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5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D9593-F3D3-43C3-A22A-B01AF4CA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4" y="797269"/>
            <a:ext cx="10891783" cy="3337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8B5E3B-5C01-4B90-BE77-0F4BD3C76888}"/>
              </a:ext>
            </a:extLst>
          </p:cNvPr>
          <p:cNvCxnSpPr>
            <a:cxnSpLocks/>
          </p:cNvCxnSpPr>
          <p:nvPr/>
        </p:nvCxnSpPr>
        <p:spPr>
          <a:xfrm flipH="1">
            <a:off x="3782209" y="1711960"/>
            <a:ext cx="1186031" cy="1118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1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5" y="694997"/>
            <a:ext cx="10784654" cy="50665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7A73C2-2565-4A19-95EE-C8AB729E9603}"/>
              </a:ext>
            </a:extLst>
          </p:cNvPr>
          <p:cNvCxnSpPr>
            <a:cxnSpLocks/>
          </p:cNvCxnSpPr>
          <p:nvPr/>
        </p:nvCxnSpPr>
        <p:spPr>
          <a:xfrm>
            <a:off x="5481320" y="1468120"/>
            <a:ext cx="497840" cy="622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A05EF23-DC9B-4DE6-AC18-441DE0080C30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23C021-D31B-4EB9-AEB0-BC52D68E88B7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E312F3-00D4-4676-9D94-CB2AA432E51C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23BD3-F0A0-403E-ADF4-C02DEBEDCC26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6" y="694997"/>
            <a:ext cx="10784652" cy="50665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2B664-EFED-471C-9788-5812409B9C02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F36748-7A57-4A7E-9691-0B493C587EBF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C5CDC-905C-4FB6-B565-8F84AA895A0A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3CD2A2-827B-4E57-A362-F3486E4D20C4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91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6" y="694997"/>
            <a:ext cx="10784652" cy="50665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5F1E7E-685E-4EA0-BB6E-88121EF71487}"/>
              </a:ext>
            </a:extLst>
          </p:cNvPr>
          <p:cNvCxnSpPr>
            <a:cxnSpLocks/>
          </p:cNvCxnSpPr>
          <p:nvPr/>
        </p:nvCxnSpPr>
        <p:spPr>
          <a:xfrm>
            <a:off x="6629400" y="1427480"/>
            <a:ext cx="497840" cy="622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3CAEF1-8A6F-45E7-A4DA-A49BE5817289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8606E3-15A0-4D52-AECE-D432F74FE06A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F881D-DDC5-4E26-9588-7C1BF9DC38A8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57CB6D-2042-45A3-AD15-8DB4340CA961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1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7" y="694997"/>
            <a:ext cx="10784650" cy="50665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22C16-F7F1-4C0A-A2E0-BF256F36015A}"/>
              </a:ext>
            </a:extLst>
          </p:cNvPr>
          <p:cNvSpPr/>
          <p:nvPr/>
        </p:nvSpPr>
        <p:spPr>
          <a:xfrm>
            <a:off x="7828280" y="2286000"/>
            <a:ext cx="477520" cy="345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5337F6-FBC6-46A5-BFD0-D72779855B6F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E8ACE6-8017-478B-B127-92C10978C353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632EB2-438C-458C-9ECB-59CBB0B86E28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33B5ED-D252-4053-8006-BBBD5E6690D1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3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7" y="694997"/>
            <a:ext cx="10784650" cy="50665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322C16-F7F1-4C0A-A2E0-BF256F36015A}"/>
              </a:ext>
            </a:extLst>
          </p:cNvPr>
          <p:cNvSpPr/>
          <p:nvPr/>
        </p:nvSpPr>
        <p:spPr>
          <a:xfrm>
            <a:off x="10378440" y="2931160"/>
            <a:ext cx="782320" cy="386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99B8EE-FE38-4CE5-B6C4-0DFD682C34F4}"/>
              </a:ext>
            </a:extLst>
          </p:cNvPr>
          <p:cNvCxnSpPr>
            <a:cxnSpLocks/>
          </p:cNvCxnSpPr>
          <p:nvPr/>
        </p:nvCxnSpPr>
        <p:spPr>
          <a:xfrm>
            <a:off x="7081520" y="2501973"/>
            <a:ext cx="497840" cy="622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8F30946-04DB-4FDC-A2F5-AD345C63A456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531175-A525-4CC2-AD25-50E6AB775FB0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2B30A-A4A5-4431-AA60-9640225271E3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AA942-1C01-429E-9686-6B15033EC435}"/>
              </a:ext>
            </a:extLst>
          </p:cNvPr>
          <p:cNvSpPr/>
          <p:nvPr/>
        </p:nvSpPr>
        <p:spPr>
          <a:xfrm>
            <a:off x="2021844" y="2907140"/>
            <a:ext cx="1600196" cy="267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8" y="694997"/>
            <a:ext cx="10784648" cy="50665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44600"/>
            <a:ext cx="2405047" cy="218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99B8EE-FE38-4CE5-B6C4-0DFD682C34F4}"/>
              </a:ext>
            </a:extLst>
          </p:cNvPr>
          <p:cNvCxnSpPr>
            <a:cxnSpLocks/>
          </p:cNvCxnSpPr>
          <p:nvPr/>
        </p:nvCxnSpPr>
        <p:spPr>
          <a:xfrm>
            <a:off x="6214313" y="1341046"/>
            <a:ext cx="198120" cy="1021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83835B-7489-4DE5-87D2-4796065E207C}"/>
              </a:ext>
            </a:extLst>
          </p:cNvPr>
          <p:cNvCxnSpPr>
            <a:cxnSpLocks/>
          </p:cNvCxnSpPr>
          <p:nvPr/>
        </p:nvCxnSpPr>
        <p:spPr>
          <a:xfrm>
            <a:off x="10115753" y="1463040"/>
            <a:ext cx="198120" cy="1021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0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8" y="694997"/>
            <a:ext cx="10784648" cy="50665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78560"/>
            <a:ext cx="2349167" cy="11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83835B-7489-4DE5-87D2-4796065E207C}"/>
              </a:ext>
            </a:extLst>
          </p:cNvPr>
          <p:cNvCxnSpPr>
            <a:cxnSpLocks/>
          </p:cNvCxnSpPr>
          <p:nvPr/>
        </p:nvCxnSpPr>
        <p:spPr>
          <a:xfrm>
            <a:off x="9328353" y="828040"/>
            <a:ext cx="198120" cy="1021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3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9" y="694997"/>
            <a:ext cx="10784646" cy="50665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50620"/>
            <a:ext cx="229836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428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9" y="694997"/>
            <a:ext cx="10784646" cy="5066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17600"/>
            <a:ext cx="234408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581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9" y="694997"/>
            <a:ext cx="10784646" cy="5066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78560"/>
            <a:ext cx="2323767" cy="111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23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BC7685-99DD-4459-9112-A9C0DE4F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71537"/>
            <a:ext cx="11238615" cy="45298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68A7E6-C662-4984-AFB3-8E42407A58E1}"/>
              </a:ext>
            </a:extLst>
          </p:cNvPr>
          <p:cNvCxnSpPr/>
          <p:nvPr/>
        </p:nvCxnSpPr>
        <p:spPr>
          <a:xfrm>
            <a:off x="962247" y="1254642"/>
            <a:ext cx="281762" cy="5369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3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0" y="694997"/>
            <a:ext cx="10784644" cy="5066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096467"/>
            <a:ext cx="2344087" cy="1938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813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0" y="694997"/>
            <a:ext cx="10784644" cy="50665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50620"/>
            <a:ext cx="2293287" cy="139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412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1" y="694997"/>
            <a:ext cx="10784642" cy="50665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17600"/>
            <a:ext cx="231868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944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1" y="694997"/>
            <a:ext cx="10784642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A68244-8676-40EE-9278-845898CA7A25}"/>
              </a:ext>
            </a:extLst>
          </p:cNvPr>
          <p:cNvSpPr/>
          <p:nvPr/>
        </p:nvSpPr>
        <p:spPr>
          <a:xfrm>
            <a:off x="8694753" y="1150620"/>
            <a:ext cx="2308527" cy="139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8172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8" y="694997"/>
            <a:ext cx="10784648" cy="50665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41520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99B8EE-FE38-4CE5-B6C4-0DFD682C34F4}"/>
              </a:ext>
            </a:extLst>
          </p:cNvPr>
          <p:cNvCxnSpPr>
            <a:cxnSpLocks/>
          </p:cNvCxnSpPr>
          <p:nvPr/>
        </p:nvCxnSpPr>
        <p:spPr>
          <a:xfrm>
            <a:off x="6219393" y="2717726"/>
            <a:ext cx="198120" cy="1021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08DCF5-C78E-436C-B22D-115353684BDD}"/>
              </a:ext>
            </a:extLst>
          </p:cNvPr>
          <p:cNvCxnSpPr>
            <a:cxnSpLocks/>
          </p:cNvCxnSpPr>
          <p:nvPr/>
        </p:nvCxnSpPr>
        <p:spPr>
          <a:xfrm>
            <a:off x="8078673" y="3002206"/>
            <a:ext cx="198120" cy="10210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8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8" y="694997"/>
            <a:ext cx="10784648" cy="50665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415207" cy="147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6779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9" y="694997"/>
            <a:ext cx="10784646" cy="50665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45584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993CE6-E543-4058-AAA7-FB910F79F4B6}"/>
              </a:ext>
            </a:extLst>
          </p:cNvPr>
          <p:cNvCxnSpPr>
            <a:cxnSpLocks/>
          </p:cNvCxnSpPr>
          <p:nvPr/>
        </p:nvCxnSpPr>
        <p:spPr>
          <a:xfrm>
            <a:off x="10578033" y="281940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6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9" y="694997"/>
            <a:ext cx="10784646" cy="5066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440605" cy="157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8FFA75-CB33-49AC-BE08-D01581523ECD}"/>
              </a:ext>
            </a:extLst>
          </p:cNvPr>
          <p:cNvCxnSpPr>
            <a:cxnSpLocks/>
          </p:cNvCxnSpPr>
          <p:nvPr/>
        </p:nvCxnSpPr>
        <p:spPr>
          <a:xfrm>
            <a:off x="9374073" y="278892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4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0" y="694997"/>
            <a:ext cx="10784644" cy="50665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405047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401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0" y="694997"/>
            <a:ext cx="10784644" cy="50665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10024313" y="279400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0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BC7685-99DD-4459-9112-A9C0DE4F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71537"/>
            <a:ext cx="11238615" cy="45298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F92B56-A77E-4A7E-8561-2DDE4F433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3" y="671537"/>
            <a:ext cx="11238615" cy="453690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9FF7E9-A1F5-4DDC-868B-B7E37011E6B3}"/>
              </a:ext>
            </a:extLst>
          </p:cNvPr>
          <p:cNvCxnSpPr/>
          <p:nvPr/>
        </p:nvCxnSpPr>
        <p:spPr>
          <a:xfrm>
            <a:off x="4320364" y="1254642"/>
            <a:ext cx="281762" cy="5369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3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1" y="694997"/>
            <a:ext cx="10784642" cy="50665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10029393" y="274320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CF50B6A-934D-4AFA-A0F2-29710308FC94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8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1" y="694997"/>
            <a:ext cx="10784642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9445193" y="321564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B9DED8B-3007-4728-A072-03C02304F018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10064953" y="322072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A9A775B-A4B4-4392-B99E-A53CE05836B3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9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10064953" y="322072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7B29E76-B7EC-48BC-9B0E-1E82F03378DE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10049713" y="2367280"/>
            <a:ext cx="0" cy="115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7F1C771-9AB5-4622-A161-4D850556AF9E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93153" y="1290320"/>
            <a:ext cx="1089327" cy="172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85AD8-93F9-4E36-82FA-CC112CF1D856}"/>
              </a:ext>
            </a:extLst>
          </p:cNvPr>
          <p:cNvCxnSpPr>
            <a:cxnSpLocks/>
          </p:cNvCxnSpPr>
          <p:nvPr/>
        </p:nvCxnSpPr>
        <p:spPr>
          <a:xfrm>
            <a:off x="8463280" y="1630680"/>
            <a:ext cx="1056640" cy="7823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DE14333-5A52-4112-9E68-19876A0E935E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727B6-5D45-48EB-8855-B804AA265BFA}"/>
              </a:ext>
            </a:extLst>
          </p:cNvPr>
          <p:cNvSpPr/>
          <p:nvPr/>
        </p:nvSpPr>
        <p:spPr>
          <a:xfrm>
            <a:off x="10576560" y="1930400"/>
            <a:ext cx="782320" cy="386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3801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685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2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296A8DB-6FB7-4C22-88BB-C808EA008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32" y="703922"/>
            <a:ext cx="11238615" cy="45285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850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776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42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218680" y="131572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0DAD3-EED5-4E21-AA77-AADDE7D102C6}"/>
              </a:ext>
            </a:extLst>
          </p:cNvPr>
          <p:cNvSpPr/>
          <p:nvPr/>
        </p:nvSpPr>
        <p:spPr>
          <a:xfrm>
            <a:off x="1417320" y="3693160"/>
            <a:ext cx="10030668" cy="4368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7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7188200" y="828040"/>
            <a:ext cx="3459481" cy="38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60DAD3-EED5-4E21-AA77-AADDE7D102C6}"/>
              </a:ext>
            </a:extLst>
          </p:cNvPr>
          <p:cNvSpPr/>
          <p:nvPr/>
        </p:nvSpPr>
        <p:spPr>
          <a:xfrm>
            <a:off x="6096000" y="3164840"/>
            <a:ext cx="5351988" cy="492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44560" y="1198880"/>
            <a:ext cx="1813561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5608012" y="3931920"/>
            <a:ext cx="1056640" cy="7823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F661F2C-5C27-46C7-9C70-31377FDFAE4E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44560" y="1198880"/>
            <a:ext cx="1813561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6263640" y="3378200"/>
            <a:ext cx="482600" cy="568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D0A4965-D30D-4D10-9E7F-5C8EFA09D856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44560" y="1198880"/>
            <a:ext cx="1813561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9773920" y="248412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56FD574-461F-4306-89BE-2F32D968E774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96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544560" y="1198880"/>
            <a:ext cx="1813561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6446520" y="351536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85946C2-C67B-4E85-8D12-44B58C18E8D5}"/>
              </a:ext>
            </a:extLst>
          </p:cNvPr>
          <p:cNvSpPr/>
          <p:nvPr/>
        </p:nvSpPr>
        <p:spPr>
          <a:xfrm>
            <a:off x="9347200" y="5013960"/>
            <a:ext cx="1574800" cy="48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86532-4E70-46F5-885A-868CF650E73F}"/>
              </a:ext>
            </a:extLst>
          </p:cNvPr>
          <p:cNvSpPr/>
          <p:nvPr/>
        </p:nvSpPr>
        <p:spPr>
          <a:xfrm>
            <a:off x="8593153" y="1290320"/>
            <a:ext cx="2384726" cy="213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6690360" y="1198880"/>
            <a:ext cx="443484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1757680" y="184912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543A1C-B0FA-4EAA-AA44-338BAB1D227A}"/>
              </a:ext>
            </a:extLst>
          </p:cNvPr>
          <p:cNvCxnSpPr>
            <a:cxnSpLocks/>
          </p:cNvCxnSpPr>
          <p:nvPr/>
        </p:nvCxnSpPr>
        <p:spPr>
          <a:xfrm>
            <a:off x="10185400" y="97536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7188DA1-282E-4D67-889B-A4D5D3532F53}"/>
              </a:ext>
            </a:extLst>
          </p:cNvPr>
          <p:cNvSpPr/>
          <p:nvPr/>
        </p:nvSpPr>
        <p:spPr>
          <a:xfrm>
            <a:off x="1412240" y="3610226"/>
            <a:ext cx="9824720" cy="60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729F4F-8E07-490B-986C-693C255ED644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4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6690360" y="1198880"/>
            <a:ext cx="445008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543A1C-B0FA-4EAA-AA44-338BAB1D227A}"/>
              </a:ext>
            </a:extLst>
          </p:cNvPr>
          <p:cNvCxnSpPr>
            <a:cxnSpLocks/>
          </p:cNvCxnSpPr>
          <p:nvPr/>
        </p:nvCxnSpPr>
        <p:spPr>
          <a:xfrm>
            <a:off x="9799320" y="203708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CC6243E-D3B9-44DB-9337-0B16AAC61144}"/>
              </a:ext>
            </a:extLst>
          </p:cNvPr>
          <p:cNvSpPr/>
          <p:nvPr/>
        </p:nvSpPr>
        <p:spPr>
          <a:xfrm>
            <a:off x="10464800" y="1986280"/>
            <a:ext cx="635000" cy="4216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40436D-554D-4D3B-8EF1-CF640A4A27DA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5DECE-35C7-447A-889B-7756F0934370}"/>
              </a:ext>
            </a:extLst>
          </p:cNvPr>
          <p:cNvSpPr/>
          <p:nvPr/>
        </p:nvSpPr>
        <p:spPr>
          <a:xfrm>
            <a:off x="1412240" y="3610226"/>
            <a:ext cx="8387080" cy="60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38E8125-1FF8-42EC-A8B1-1805AB197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6221"/>
            <a:ext cx="11238615" cy="4534567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DB3D93-B156-4242-97E6-EDA95BC8576A}"/>
              </a:ext>
            </a:extLst>
          </p:cNvPr>
          <p:cNvCxnSpPr/>
          <p:nvPr/>
        </p:nvCxnSpPr>
        <p:spPr>
          <a:xfrm>
            <a:off x="6948377" y="1329070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1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6690360" y="1198880"/>
            <a:ext cx="240284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BFDDD-7438-49F3-B202-AE97A1C4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44" y="1028101"/>
            <a:ext cx="10896391" cy="38365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50484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12" y="694997"/>
            <a:ext cx="10784640" cy="506653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6690360" y="1198880"/>
            <a:ext cx="443992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AE3094-F1D5-4D42-B839-A4FEF2DC9B4D}"/>
              </a:ext>
            </a:extLst>
          </p:cNvPr>
          <p:cNvCxnSpPr>
            <a:cxnSpLocks/>
          </p:cNvCxnSpPr>
          <p:nvPr/>
        </p:nvCxnSpPr>
        <p:spPr>
          <a:xfrm>
            <a:off x="10054590" y="949960"/>
            <a:ext cx="160020" cy="1028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85946C2-C67B-4E85-8D12-44B58C18E8D5}"/>
              </a:ext>
            </a:extLst>
          </p:cNvPr>
          <p:cNvSpPr/>
          <p:nvPr/>
        </p:nvSpPr>
        <p:spPr>
          <a:xfrm>
            <a:off x="10510520" y="1978584"/>
            <a:ext cx="579120" cy="3836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7BFC28-FA95-4F25-8D60-FE48C235F1D2}"/>
              </a:ext>
            </a:extLst>
          </p:cNvPr>
          <p:cNvCxnSpPr>
            <a:cxnSpLocks/>
          </p:cNvCxnSpPr>
          <p:nvPr/>
        </p:nvCxnSpPr>
        <p:spPr>
          <a:xfrm>
            <a:off x="9072880" y="2825096"/>
            <a:ext cx="826770" cy="8063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3AABE8A-FFBA-4276-8A36-81BFE56387E8}"/>
              </a:ext>
            </a:extLst>
          </p:cNvPr>
          <p:cNvSpPr/>
          <p:nvPr/>
        </p:nvSpPr>
        <p:spPr>
          <a:xfrm>
            <a:off x="2064618" y="3014907"/>
            <a:ext cx="1537101" cy="149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D85DAA-4C3E-45FF-94A8-BC8D7FEB4A98}"/>
              </a:ext>
            </a:extLst>
          </p:cNvPr>
          <p:cNvSpPr/>
          <p:nvPr/>
        </p:nvSpPr>
        <p:spPr>
          <a:xfrm>
            <a:off x="1412240" y="3610226"/>
            <a:ext cx="8387080" cy="606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6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6690360" y="1198880"/>
            <a:ext cx="2402840" cy="421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6D776D-9A28-42DD-B4C4-89A0AB54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690" y="268317"/>
            <a:ext cx="5797780" cy="563140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599838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A8514-CA66-49AF-BE35-0AEA2B81DD6D}"/>
              </a:ext>
            </a:extLst>
          </p:cNvPr>
          <p:cNvSpPr/>
          <p:nvPr/>
        </p:nvSpPr>
        <p:spPr>
          <a:xfrm>
            <a:off x="2387386" y="503535"/>
            <a:ext cx="7661073" cy="203132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600" b="1" cap="none" spc="0" dirty="0">
                <a:ln w="666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1000">
                      <a:schemeClr val="accent6">
                        <a:lumMod val="75000"/>
                      </a:schemeClr>
                    </a:gs>
                    <a:gs pos="72311">
                      <a:schemeClr val="accent6">
                        <a:lumMod val="40000"/>
                        <a:lumOff val="60000"/>
                      </a:schemeClr>
                    </a:gs>
                    <a:gs pos="59000">
                      <a:schemeClr val="accent6">
                        <a:lumMod val="60000"/>
                        <a:lumOff val="40000"/>
                      </a:schemeClr>
                    </a:gs>
                    <a:gs pos="86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Disclaimer: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B2EA6-3E8D-41D8-BA5C-6D5FB37C024B}"/>
              </a:ext>
            </a:extLst>
          </p:cNvPr>
          <p:cNvSpPr txBox="1"/>
          <p:nvPr/>
        </p:nvSpPr>
        <p:spPr>
          <a:xfrm>
            <a:off x="1630907" y="3016155"/>
            <a:ext cx="96626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These reports will not be available until January/February!</a:t>
            </a:r>
          </a:p>
        </p:txBody>
      </p:sp>
    </p:spTree>
    <p:extLst>
      <p:ext uri="{BB962C8B-B14F-4D97-AF65-F5344CB8AC3E}">
        <p14:creationId xmlns:p14="http://schemas.microsoft.com/office/powerpoint/2010/main" val="10663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31"/>
          <p:cNvSpPr txBox="1">
            <a:spLocks noGrp="1"/>
          </p:cNvSpPr>
          <p:nvPr>
            <p:ph type="title"/>
          </p:nvPr>
        </p:nvSpPr>
        <p:spPr>
          <a:xfrm>
            <a:off x="3440250" y="236220"/>
            <a:ext cx="4724122" cy="82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4000" dirty="0"/>
              <a:t>What’s Next?</a:t>
            </a:r>
            <a:endParaRPr sz="4000" dirty="0"/>
          </a:p>
        </p:txBody>
      </p:sp>
      <p:sp>
        <p:nvSpPr>
          <p:cNvPr id="1163" name="Google Shape;1163;p131"/>
          <p:cNvSpPr txBox="1"/>
          <p:nvPr/>
        </p:nvSpPr>
        <p:spPr>
          <a:xfrm>
            <a:off x="653046" y="2070340"/>
            <a:ext cx="10687800" cy="2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indent="-914400" algn="ctr">
              <a:buClr>
                <a:srgbClr val="000000"/>
              </a:buClr>
              <a:buSzPts val="4400"/>
              <a:buFont typeface="+mj-lt"/>
              <a:buAutoNum type="arabicPeriod"/>
            </a:pPr>
            <a:r>
              <a:rPr lang="en-US" sz="4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Moving a Plan to Actual</a:t>
            </a:r>
          </a:p>
          <a:p>
            <a:pPr marL="914400" indent="-914400" algn="ctr">
              <a:buClr>
                <a:srgbClr val="000000"/>
              </a:buClr>
              <a:buSzPts val="4400"/>
              <a:buFont typeface="+mj-lt"/>
              <a:buAutoNum type="arabicPeriod"/>
            </a:pPr>
            <a:r>
              <a:rPr lang="en-US" sz="4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 Season Adjustments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85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31"/>
          <p:cNvSpPr txBox="1">
            <a:spLocks noGrp="1"/>
          </p:cNvSpPr>
          <p:nvPr>
            <p:ph type="title"/>
          </p:nvPr>
        </p:nvSpPr>
        <p:spPr>
          <a:xfrm>
            <a:off x="3440250" y="236220"/>
            <a:ext cx="4724122" cy="82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4000" dirty="0"/>
              <a:t>QUESTIONS?</a:t>
            </a:r>
            <a:endParaRPr sz="4000" dirty="0"/>
          </a:p>
        </p:txBody>
      </p:sp>
      <p:sp>
        <p:nvSpPr>
          <p:cNvPr id="1163" name="Google Shape;1163;p131"/>
          <p:cNvSpPr txBox="1"/>
          <p:nvPr/>
        </p:nvSpPr>
        <p:spPr>
          <a:xfrm>
            <a:off x="653046" y="2070340"/>
            <a:ext cx="10687800" cy="2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4400"/>
            </a:pPr>
            <a:r>
              <a:rPr lang="en-US" sz="4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Thank you for all that you do!</a:t>
            </a:r>
          </a:p>
          <a:p>
            <a:pPr algn="ctr">
              <a:buClr>
                <a:srgbClr val="000000"/>
              </a:buClr>
              <a:buSzPts val="4400"/>
            </a:pPr>
            <a:r>
              <a:rPr lang="en-US" sz="46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Merry Christmas!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3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kmcwhirter@premiercrop.com</a:t>
            </a:r>
            <a:endParaRPr sz="3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45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2AA40C5-8B9B-4585-BF9F-5695CBE7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7"/>
            <a:ext cx="11238615" cy="45191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63888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255034D-AA49-4B66-8DA1-6D383FEA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7"/>
            <a:ext cx="11238615" cy="45309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8713BB-7FF5-4E9A-ACAE-FC88CE934D3E}"/>
              </a:ext>
            </a:extLst>
          </p:cNvPr>
          <p:cNvCxnSpPr/>
          <p:nvPr/>
        </p:nvCxnSpPr>
        <p:spPr>
          <a:xfrm>
            <a:off x="816817" y="2136790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5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B9B29-7AC9-4CEE-A974-B8BD89A28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73" y="668592"/>
            <a:ext cx="11201401" cy="45219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2415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B9B29-7AC9-4CEE-A974-B8BD89A2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7"/>
            <a:ext cx="11201401" cy="4527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B4D636-A3C5-417C-A013-5EDB8733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3" y="665637"/>
            <a:ext cx="11132290" cy="44852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2FFD9F-0934-4485-8425-01F283E3E3A4}"/>
              </a:ext>
            </a:extLst>
          </p:cNvPr>
          <p:cNvCxnSpPr/>
          <p:nvPr/>
        </p:nvCxnSpPr>
        <p:spPr>
          <a:xfrm>
            <a:off x="2539292" y="2312227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64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A00FE2-F006-463B-BFF4-A74367231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7"/>
            <a:ext cx="11132290" cy="5077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00605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9B984F-B128-4766-BFEB-60D89BC1CB6D}"/>
              </a:ext>
            </a:extLst>
          </p:cNvPr>
          <p:cNvSpPr txBox="1"/>
          <p:nvPr/>
        </p:nvSpPr>
        <p:spPr>
          <a:xfrm>
            <a:off x="1061720" y="416560"/>
            <a:ext cx="102666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Planning </a:t>
            </a:r>
            <a:r>
              <a:rPr lang="en-US" sz="6000" b="1" dirty="0"/>
              <a:t>BEFORE</a:t>
            </a:r>
            <a:r>
              <a:rPr lang="en-US" sz="6000" dirty="0"/>
              <a:t> you buy gives you more control over the outcome.  When you have control over the outcome, the chances of success are GREATER!</a:t>
            </a:r>
          </a:p>
        </p:txBody>
      </p:sp>
    </p:spTree>
    <p:extLst>
      <p:ext uri="{BB962C8B-B14F-4D97-AF65-F5344CB8AC3E}">
        <p14:creationId xmlns:p14="http://schemas.microsoft.com/office/powerpoint/2010/main" val="129570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1EA9A-3503-4A68-8004-4AD440262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6"/>
            <a:ext cx="11137488" cy="5077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A6A654-8C49-47DC-A9CC-1FD4B722E915}"/>
              </a:ext>
            </a:extLst>
          </p:cNvPr>
          <p:cNvCxnSpPr/>
          <p:nvPr/>
        </p:nvCxnSpPr>
        <p:spPr>
          <a:xfrm>
            <a:off x="4286812" y="2312227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9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3D67E-556C-44C9-9C4D-F35E562C7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3" y="665637"/>
            <a:ext cx="11137488" cy="50325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EEADB5-DF5A-46A8-8B85-C0B3C4AFBE7B}"/>
              </a:ext>
            </a:extLst>
          </p:cNvPr>
          <p:cNvCxnSpPr/>
          <p:nvPr/>
        </p:nvCxnSpPr>
        <p:spPr>
          <a:xfrm>
            <a:off x="5172858" y="2312227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5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F65E2E-5FEA-47F8-BB77-197310300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665637"/>
            <a:ext cx="11180016" cy="50523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9068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0EE8A-1380-4ECA-9B5D-5476966E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665637"/>
            <a:ext cx="11180016" cy="50703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83DA67-5026-4B0D-B7CF-642540058561}"/>
              </a:ext>
            </a:extLst>
          </p:cNvPr>
          <p:cNvCxnSpPr/>
          <p:nvPr/>
        </p:nvCxnSpPr>
        <p:spPr>
          <a:xfrm>
            <a:off x="7201905" y="2312227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49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686FE-748D-4E8B-B155-53D3A116B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665637"/>
            <a:ext cx="11188849" cy="50703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FB26EC-5492-4F81-850F-B5E477A2B86A}"/>
              </a:ext>
            </a:extLst>
          </p:cNvPr>
          <p:cNvCxnSpPr/>
          <p:nvPr/>
        </p:nvCxnSpPr>
        <p:spPr>
          <a:xfrm>
            <a:off x="8210226" y="2312227"/>
            <a:ext cx="287079" cy="46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D11102-93B1-4CF9-AB3A-AC1853298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5" y="665637"/>
            <a:ext cx="11188849" cy="507109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3349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298F7-0709-4B12-A030-918B1D90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671533"/>
            <a:ext cx="11188850" cy="50652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55288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298F7-0709-4B12-A030-918B1D90A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671533"/>
            <a:ext cx="11188850" cy="50652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1E4447-3C2C-4901-A29B-A53219F20E44}"/>
              </a:ext>
            </a:extLst>
          </p:cNvPr>
          <p:cNvCxnSpPr/>
          <p:nvPr/>
        </p:nvCxnSpPr>
        <p:spPr>
          <a:xfrm>
            <a:off x="10164726" y="3710763"/>
            <a:ext cx="536944" cy="33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6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E718A4-BCCF-420D-8086-29158E6D7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198"/>
            <a:ext cx="11497194" cy="54579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31E4447-3C2C-4901-A29B-A53219F20E44}"/>
              </a:ext>
            </a:extLst>
          </p:cNvPr>
          <p:cNvCxnSpPr/>
          <p:nvPr/>
        </p:nvCxnSpPr>
        <p:spPr>
          <a:xfrm>
            <a:off x="7713922" y="3875568"/>
            <a:ext cx="536944" cy="33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8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2F050-01EF-4CBC-9A09-858363E5A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198"/>
            <a:ext cx="11497194" cy="54666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4847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5C5AF6-8C14-4E2D-BAD0-589020CB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1600"/>
            <a:ext cx="4815835" cy="1654668"/>
          </a:xfrm>
        </p:spPr>
        <p:txBody>
          <a:bodyPr>
            <a:normAutofit fontScale="90000"/>
          </a:bodyPr>
          <a:lstStyle/>
          <a:p>
            <a:r>
              <a:rPr lang="en-US" dirty="0"/>
              <a:t>Making Your Life Easier – December 2020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F166B-80DA-4D1D-84C2-E5D26E99C5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Straight Rate and Manure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1B86B-7BAB-4103-A6B6-A8A4A7C34C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91536" y="3863626"/>
            <a:ext cx="3356473" cy="758616"/>
          </a:xfrm>
        </p:spPr>
        <p:txBody>
          <a:bodyPr>
            <a:normAutofit/>
          </a:bodyPr>
          <a:lstStyle/>
          <a:p>
            <a:r>
              <a:rPr lang="en-US" dirty="0"/>
              <a:t>Seed Planned Products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519D46-5055-4453-B2D1-413B89D6D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Mgmt</a:t>
            </a:r>
            <a:r>
              <a:rPr lang="en-US" dirty="0"/>
              <a:t> Zone Page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01226A-8974-4B6D-AD02-18A88ED0A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91534" y="5465892"/>
            <a:ext cx="3356473" cy="530376"/>
          </a:xfrm>
        </p:spPr>
        <p:txBody>
          <a:bodyPr>
            <a:normAutofit/>
          </a:bodyPr>
          <a:lstStyle/>
          <a:p>
            <a:r>
              <a:rPr lang="en-US" dirty="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1901815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1E5F6-0777-455E-A98B-4F39BA5E8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198"/>
            <a:ext cx="11497194" cy="54666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309212-3191-4C96-AFDE-A9EA806C02CE}"/>
              </a:ext>
            </a:extLst>
          </p:cNvPr>
          <p:cNvCxnSpPr/>
          <p:nvPr/>
        </p:nvCxnSpPr>
        <p:spPr>
          <a:xfrm>
            <a:off x="9245010" y="3838355"/>
            <a:ext cx="536944" cy="3349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52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457EC-8634-4196-963B-DA669ECED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198"/>
            <a:ext cx="11497194" cy="54651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309212-3191-4C96-AFDE-A9EA806C02CE}"/>
              </a:ext>
            </a:extLst>
          </p:cNvPr>
          <p:cNvCxnSpPr>
            <a:cxnSpLocks/>
          </p:cNvCxnSpPr>
          <p:nvPr/>
        </p:nvCxnSpPr>
        <p:spPr>
          <a:xfrm>
            <a:off x="11275828" y="2211572"/>
            <a:ext cx="95693" cy="536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46D254-8726-4378-8FE9-8E8357D69290}"/>
              </a:ext>
            </a:extLst>
          </p:cNvPr>
          <p:cNvCxnSpPr>
            <a:cxnSpLocks/>
          </p:cNvCxnSpPr>
          <p:nvPr/>
        </p:nvCxnSpPr>
        <p:spPr>
          <a:xfrm>
            <a:off x="10334846" y="3631018"/>
            <a:ext cx="641498" cy="327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79E5CF-578B-4A09-82A9-70551034103C}"/>
              </a:ext>
            </a:extLst>
          </p:cNvPr>
          <p:cNvCxnSpPr>
            <a:cxnSpLocks/>
          </p:cNvCxnSpPr>
          <p:nvPr/>
        </p:nvCxnSpPr>
        <p:spPr>
          <a:xfrm>
            <a:off x="10334846" y="4097078"/>
            <a:ext cx="641498" cy="3278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40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A561C-D722-4B33-A4AA-C77ABC79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199"/>
            <a:ext cx="11506288" cy="54651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81794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0A47F-1E13-46DC-B695-C2BBC420D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27" y="464200"/>
            <a:ext cx="11506288" cy="54666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741A0A-A10A-4DFB-8FAE-94DAEB96C4D5}"/>
              </a:ext>
            </a:extLst>
          </p:cNvPr>
          <p:cNvCxnSpPr>
            <a:cxnSpLocks/>
          </p:cNvCxnSpPr>
          <p:nvPr/>
        </p:nvCxnSpPr>
        <p:spPr>
          <a:xfrm>
            <a:off x="10648506" y="3848988"/>
            <a:ext cx="349102" cy="598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2817CC-61BA-4311-8159-C75296C65C8A}"/>
              </a:ext>
            </a:extLst>
          </p:cNvPr>
          <p:cNvCxnSpPr>
            <a:cxnSpLocks/>
          </p:cNvCxnSpPr>
          <p:nvPr/>
        </p:nvCxnSpPr>
        <p:spPr>
          <a:xfrm>
            <a:off x="10960394" y="3848988"/>
            <a:ext cx="349102" cy="598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1CA4091-AD96-45B7-9957-97E7A36FEFCA}"/>
              </a:ext>
            </a:extLst>
          </p:cNvPr>
          <p:cNvSpPr/>
          <p:nvPr/>
        </p:nvSpPr>
        <p:spPr>
          <a:xfrm>
            <a:off x="10561320" y="1285240"/>
            <a:ext cx="680720" cy="502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8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0A47F-1E13-46DC-B695-C2BBC420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027" y="1027201"/>
            <a:ext cx="11506288" cy="434062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741A0A-A10A-4DFB-8FAE-94DAEB96C4D5}"/>
              </a:ext>
            </a:extLst>
          </p:cNvPr>
          <p:cNvCxnSpPr>
            <a:cxnSpLocks/>
          </p:cNvCxnSpPr>
          <p:nvPr/>
        </p:nvCxnSpPr>
        <p:spPr>
          <a:xfrm flipH="1">
            <a:off x="2696888" y="3429000"/>
            <a:ext cx="2195152" cy="465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F434834-A603-407D-B753-521F37920481}"/>
              </a:ext>
            </a:extLst>
          </p:cNvPr>
          <p:cNvSpPr/>
          <p:nvPr/>
        </p:nvSpPr>
        <p:spPr>
          <a:xfrm>
            <a:off x="980440" y="4231640"/>
            <a:ext cx="2575560" cy="62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02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0A47F-1E13-46DC-B695-C2BBC420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0" y="706119"/>
            <a:ext cx="11185379" cy="53127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741A0A-A10A-4DFB-8FAE-94DAEB96C4D5}"/>
              </a:ext>
            </a:extLst>
          </p:cNvPr>
          <p:cNvCxnSpPr>
            <a:cxnSpLocks/>
          </p:cNvCxnSpPr>
          <p:nvPr/>
        </p:nvCxnSpPr>
        <p:spPr>
          <a:xfrm>
            <a:off x="1031358" y="1238693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F434834-A603-407D-B753-521F37920481}"/>
              </a:ext>
            </a:extLst>
          </p:cNvPr>
          <p:cNvSpPr/>
          <p:nvPr/>
        </p:nvSpPr>
        <p:spPr>
          <a:xfrm>
            <a:off x="980440" y="4231640"/>
            <a:ext cx="2575560" cy="62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A9F5BD-C837-45E7-A30A-DA7EFF34CBB1}"/>
              </a:ext>
            </a:extLst>
          </p:cNvPr>
          <p:cNvCxnSpPr>
            <a:cxnSpLocks/>
          </p:cNvCxnSpPr>
          <p:nvPr/>
        </p:nvCxnSpPr>
        <p:spPr>
          <a:xfrm>
            <a:off x="4660605" y="1238692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E8EF2-86F9-4ACF-917E-ECE7A1039395}"/>
              </a:ext>
            </a:extLst>
          </p:cNvPr>
          <p:cNvCxnSpPr>
            <a:cxnSpLocks/>
          </p:cNvCxnSpPr>
          <p:nvPr/>
        </p:nvCxnSpPr>
        <p:spPr>
          <a:xfrm>
            <a:off x="7159256" y="1238691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D71889-D45D-482F-A35C-A8F7A229AF13}"/>
              </a:ext>
            </a:extLst>
          </p:cNvPr>
          <p:cNvCxnSpPr>
            <a:cxnSpLocks/>
          </p:cNvCxnSpPr>
          <p:nvPr/>
        </p:nvCxnSpPr>
        <p:spPr>
          <a:xfrm>
            <a:off x="1082749" y="2268279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77BCCF-D137-4048-B798-23AA2444AF64}"/>
              </a:ext>
            </a:extLst>
          </p:cNvPr>
          <p:cNvCxnSpPr>
            <a:cxnSpLocks/>
          </p:cNvCxnSpPr>
          <p:nvPr/>
        </p:nvCxnSpPr>
        <p:spPr>
          <a:xfrm>
            <a:off x="2835349" y="2268279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80D993-3B3A-48F1-8D8A-B7FDBD46E30E}"/>
              </a:ext>
            </a:extLst>
          </p:cNvPr>
          <p:cNvCxnSpPr>
            <a:cxnSpLocks/>
          </p:cNvCxnSpPr>
          <p:nvPr/>
        </p:nvCxnSpPr>
        <p:spPr>
          <a:xfrm>
            <a:off x="4453506" y="2268278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F92F7A-AFA1-4094-BB6E-4C25F770896A}"/>
              </a:ext>
            </a:extLst>
          </p:cNvPr>
          <p:cNvCxnSpPr>
            <a:cxnSpLocks/>
          </p:cNvCxnSpPr>
          <p:nvPr/>
        </p:nvCxnSpPr>
        <p:spPr>
          <a:xfrm>
            <a:off x="5302659" y="2268277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4230AE-CE51-447C-9706-949D94B6191A}"/>
              </a:ext>
            </a:extLst>
          </p:cNvPr>
          <p:cNvCxnSpPr>
            <a:cxnSpLocks/>
          </p:cNvCxnSpPr>
          <p:nvPr/>
        </p:nvCxnSpPr>
        <p:spPr>
          <a:xfrm>
            <a:off x="7427847" y="2268276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E7A98D-F27A-4D13-B429-CF09D3372CF3}"/>
              </a:ext>
            </a:extLst>
          </p:cNvPr>
          <p:cNvCxnSpPr>
            <a:cxnSpLocks/>
          </p:cNvCxnSpPr>
          <p:nvPr/>
        </p:nvCxnSpPr>
        <p:spPr>
          <a:xfrm>
            <a:off x="8173450" y="2268276"/>
            <a:ext cx="207099" cy="58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FD927D-EEB3-491D-82C2-B547574A1A35}"/>
              </a:ext>
            </a:extLst>
          </p:cNvPr>
          <p:cNvCxnSpPr>
            <a:cxnSpLocks/>
          </p:cNvCxnSpPr>
          <p:nvPr/>
        </p:nvCxnSpPr>
        <p:spPr>
          <a:xfrm flipV="1">
            <a:off x="6960570" y="3725647"/>
            <a:ext cx="2425760" cy="11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DC560F2-C48A-4233-B92A-5D045AE6A075}"/>
              </a:ext>
            </a:extLst>
          </p:cNvPr>
          <p:cNvSpPr/>
          <p:nvPr/>
        </p:nvSpPr>
        <p:spPr>
          <a:xfrm>
            <a:off x="9386329" y="3355777"/>
            <a:ext cx="1799121" cy="5761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4C12E-8204-4347-946B-3A4E810D32CA}"/>
              </a:ext>
            </a:extLst>
          </p:cNvPr>
          <p:cNvSpPr txBox="1"/>
          <p:nvPr/>
        </p:nvSpPr>
        <p:spPr>
          <a:xfrm>
            <a:off x="9563100" y="3573781"/>
            <a:ext cx="533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</a:p>
        </p:txBody>
      </p:sp>
    </p:spTree>
    <p:extLst>
      <p:ext uri="{BB962C8B-B14F-4D97-AF65-F5344CB8AC3E}">
        <p14:creationId xmlns:p14="http://schemas.microsoft.com/office/powerpoint/2010/main" val="31400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70A47F-1E13-46DC-B695-C2BBC420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63" y="706119"/>
            <a:ext cx="11182433" cy="53127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434834-A603-407D-B753-521F37920481}"/>
              </a:ext>
            </a:extLst>
          </p:cNvPr>
          <p:cNvSpPr/>
          <p:nvPr/>
        </p:nvSpPr>
        <p:spPr>
          <a:xfrm>
            <a:off x="980440" y="4231640"/>
            <a:ext cx="2575560" cy="624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1FD47-85FC-4DD2-BF89-AA07A4871B65}"/>
              </a:ext>
            </a:extLst>
          </p:cNvPr>
          <p:cNvSpPr/>
          <p:nvPr/>
        </p:nvSpPr>
        <p:spPr>
          <a:xfrm>
            <a:off x="9377680" y="3337560"/>
            <a:ext cx="1808480" cy="6197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16B55E-68B7-4449-9E0E-C03B43767A5A}"/>
              </a:ext>
            </a:extLst>
          </p:cNvPr>
          <p:cNvCxnSpPr>
            <a:cxnSpLocks/>
          </p:cNvCxnSpPr>
          <p:nvPr/>
        </p:nvCxnSpPr>
        <p:spPr>
          <a:xfrm>
            <a:off x="5999480" y="3733800"/>
            <a:ext cx="327152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D3F1E6-AB4E-452D-AC30-DB1AEB61CDAB}"/>
              </a:ext>
            </a:extLst>
          </p:cNvPr>
          <p:cNvCxnSpPr>
            <a:cxnSpLocks/>
          </p:cNvCxnSpPr>
          <p:nvPr/>
        </p:nvCxnSpPr>
        <p:spPr>
          <a:xfrm flipH="1" flipV="1">
            <a:off x="5080000" y="3200400"/>
            <a:ext cx="91948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968C36-273A-41B1-BD99-5B7A79ACFBBC}"/>
              </a:ext>
            </a:extLst>
          </p:cNvPr>
          <p:cNvSpPr txBox="1"/>
          <p:nvPr/>
        </p:nvSpPr>
        <p:spPr>
          <a:xfrm>
            <a:off x="9563100" y="3573781"/>
            <a:ext cx="5334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2.9</a:t>
            </a:r>
          </a:p>
        </p:txBody>
      </p:sp>
    </p:spTree>
    <p:extLst>
      <p:ext uri="{BB962C8B-B14F-4D97-AF65-F5344CB8AC3E}">
        <p14:creationId xmlns:p14="http://schemas.microsoft.com/office/powerpoint/2010/main" val="342070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31"/>
          <p:cNvSpPr txBox="1">
            <a:spLocks noGrp="1"/>
          </p:cNvSpPr>
          <p:nvPr>
            <p:ph type="title"/>
          </p:nvPr>
        </p:nvSpPr>
        <p:spPr>
          <a:xfrm>
            <a:off x="3440250" y="236220"/>
            <a:ext cx="4724122" cy="823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4000" dirty="0"/>
              <a:t>QUESTIONS?</a:t>
            </a:r>
            <a:endParaRPr sz="4000" dirty="0"/>
          </a:p>
        </p:txBody>
      </p:sp>
      <p:sp>
        <p:nvSpPr>
          <p:cNvPr id="1163" name="Google Shape;1163;p131"/>
          <p:cNvSpPr txBox="1"/>
          <p:nvPr/>
        </p:nvSpPr>
        <p:spPr>
          <a:xfrm>
            <a:off x="653046" y="2320118"/>
            <a:ext cx="10687800" cy="187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20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4400"/>
            </a:pPr>
            <a:r>
              <a:rPr lang="en-US" sz="75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Moving on to Manure!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3000" b="1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2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5D5FBE-CA6F-4AAA-ADF0-9D0DB7BC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84770"/>
            <a:ext cx="10952571" cy="36393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9744920-3F35-4373-ABDD-6A3770341883}"/>
              </a:ext>
            </a:extLst>
          </p:cNvPr>
          <p:cNvSpPr/>
          <p:nvPr/>
        </p:nvSpPr>
        <p:spPr>
          <a:xfrm>
            <a:off x="2823882" y="2474259"/>
            <a:ext cx="806824" cy="4840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2D9593-F3D3-43C3-A22A-B01AF4CA7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4" y="797269"/>
            <a:ext cx="10891783" cy="3337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8B5E3B-5C01-4B90-BE77-0F4BD3C76888}"/>
              </a:ext>
            </a:extLst>
          </p:cNvPr>
          <p:cNvCxnSpPr>
            <a:cxnSpLocks/>
          </p:cNvCxnSpPr>
          <p:nvPr/>
        </p:nvCxnSpPr>
        <p:spPr>
          <a:xfrm flipH="1">
            <a:off x="3594249" y="1907095"/>
            <a:ext cx="1186031" cy="1118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9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8023D2-3E73-4618-9DC7-F4952BAD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8" y="277713"/>
            <a:ext cx="4724122" cy="717518"/>
          </a:xfrm>
        </p:spPr>
        <p:txBody>
          <a:bodyPr>
            <a:normAutofit/>
          </a:bodyPr>
          <a:lstStyle/>
          <a:p>
            <a:r>
              <a:rPr lang="en-US" sz="3200" dirty="0"/>
              <a:t>Benefits to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1ADE3-C840-41F9-9E6A-CBAD56DC6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113" y="1371600"/>
            <a:ext cx="10117981" cy="4647363"/>
          </a:xfrm>
        </p:spPr>
        <p:txBody>
          <a:bodyPr>
            <a:normAutofit/>
          </a:bodyPr>
          <a:lstStyle/>
          <a:p>
            <a:r>
              <a:rPr lang="en-US" sz="3700" dirty="0"/>
              <a:t>Show new website developments</a:t>
            </a:r>
          </a:p>
          <a:p>
            <a:r>
              <a:rPr lang="en-US" sz="3700" dirty="0"/>
              <a:t>How to use these new features</a:t>
            </a:r>
          </a:p>
          <a:p>
            <a:r>
              <a:rPr lang="en-US" sz="3700" dirty="0"/>
              <a:t>Easier Data Entry</a:t>
            </a:r>
          </a:p>
          <a:p>
            <a:r>
              <a:rPr lang="en-US" sz="3700" dirty="0"/>
              <a:t>Better reporting</a:t>
            </a:r>
          </a:p>
          <a:p>
            <a:r>
              <a:rPr lang="en-US" sz="3700" dirty="0"/>
              <a:t>More deliverables</a:t>
            </a:r>
          </a:p>
          <a:p>
            <a:r>
              <a:rPr lang="en-US" sz="3700" dirty="0"/>
              <a:t>You look like a Rockstar.</a:t>
            </a:r>
          </a:p>
          <a:p>
            <a:endParaRPr lang="en-US" sz="4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8357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3F937-E8E2-419C-84E1-F1FB02434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360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8B5E3B-5C01-4B90-BE77-0F4BD3C76888}"/>
              </a:ext>
            </a:extLst>
          </p:cNvPr>
          <p:cNvCxnSpPr>
            <a:cxnSpLocks/>
          </p:cNvCxnSpPr>
          <p:nvPr/>
        </p:nvCxnSpPr>
        <p:spPr>
          <a:xfrm>
            <a:off x="1030733" y="1327036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0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181FF-AC86-4480-AEBB-F52A86AA2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32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8B5E3B-5C01-4B90-BE77-0F4BD3C76888}"/>
              </a:ext>
            </a:extLst>
          </p:cNvPr>
          <p:cNvCxnSpPr>
            <a:cxnSpLocks/>
          </p:cNvCxnSpPr>
          <p:nvPr/>
        </p:nvCxnSpPr>
        <p:spPr>
          <a:xfrm>
            <a:off x="4342775" y="1358933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5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6274FA-81B9-4BB7-B6A4-B4E30D1D3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314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58891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B2A1A-53ED-4FB5-A15C-2FD741F34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299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FA3B64-E8D4-4B7F-9DD6-A6B0B2285DA6}"/>
              </a:ext>
            </a:extLst>
          </p:cNvPr>
          <p:cNvCxnSpPr>
            <a:cxnSpLocks/>
          </p:cNvCxnSpPr>
          <p:nvPr/>
        </p:nvCxnSpPr>
        <p:spPr>
          <a:xfrm>
            <a:off x="6905221" y="1396147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67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B655C-7CB8-49C9-A55E-88ADB3F98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328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7966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FE224-1F0F-40E5-844C-63D91940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69"/>
            <a:ext cx="10952571" cy="41256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16C993-F202-4403-BA3F-89ED547D7761}"/>
              </a:ext>
            </a:extLst>
          </p:cNvPr>
          <p:cNvCxnSpPr>
            <a:cxnSpLocks/>
          </p:cNvCxnSpPr>
          <p:nvPr/>
        </p:nvCxnSpPr>
        <p:spPr>
          <a:xfrm>
            <a:off x="1025417" y="1890561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0D6BE1-435F-4DCD-B6C8-CE01C617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70"/>
            <a:ext cx="10952571" cy="41173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6805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1DE644-D43C-4658-867C-D3EFF052D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70"/>
            <a:ext cx="10952571" cy="41314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32210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3" y="797270"/>
            <a:ext cx="10952571" cy="4144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2855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13" y="800901"/>
            <a:ext cx="10952571" cy="41371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00100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1A12EC-A0F8-4526-8E35-3F7E1E1824B7}"/>
              </a:ext>
            </a:extLst>
          </p:cNvPr>
          <p:cNvSpPr/>
          <p:nvPr/>
        </p:nvSpPr>
        <p:spPr>
          <a:xfrm>
            <a:off x="1508760" y="3429000"/>
            <a:ext cx="746760" cy="1879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C4A6D-543D-E047-A8C2-AA8FA35E5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5" y="122463"/>
            <a:ext cx="9932732" cy="717518"/>
          </a:xfrm>
        </p:spPr>
        <p:txBody>
          <a:bodyPr/>
          <a:lstStyle/>
          <a:p>
            <a:r>
              <a:rPr lang="en-US" dirty="0"/>
              <a:t>IPMS 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5F02D6A-23A6-4858-A6FA-89ECAC1B9BE4}"/>
              </a:ext>
            </a:extLst>
          </p:cNvPr>
          <p:cNvGraphicFramePr/>
          <p:nvPr/>
        </p:nvGraphicFramePr>
        <p:xfrm>
          <a:off x="148844" y="-134912"/>
          <a:ext cx="11605845" cy="522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65180F-5A4E-43E7-A1C8-6632F082AA15}"/>
              </a:ext>
            </a:extLst>
          </p:cNvPr>
          <p:cNvSpPr txBox="1"/>
          <p:nvPr/>
        </p:nvSpPr>
        <p:spPr>
          <a:xfrm>
            <a:off x="437311" y="4077325"/>
            <a:ext cx="18561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Field Enrollment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Crop setting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Entities mgmt.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Crop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Enterprise Reports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B82D1-32EA-4BDC-B73D-EF44C1040094}"/>
              </a:ext>
            </a:extLst>
          </p:cNvPr>
          <p:cNvSpPr txBox="1"/>
          <p:nvPr/>
        </p:nvSpPr>
        <p:spPr>
          <a:xfrm>
            <a:off x="2618379" y="4072056"/>
            <a:ext cx="18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Planned vs actual data mgmt.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 vs in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Data editing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Inventory mgmt.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Invoice mgmt.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Language &amp;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Performance Zone validation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36489-0CF7-440F-8B44-EFD2771CFA7A}"/>
              </a:ext>
            </a:extLst>
          </p:cNvPr>
          <p:cNvSpPr txBox="1"/>
          <p:nvPr/>
        </p:nvSpPr>
        <p:spPr>
          <a:xfrm>
            <a:off x="8539495" y="4072056"/>
            <a:ext cx="21584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Work 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Reports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Website Dashboards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Key Insights Auto Populated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NexGenRx V1.0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Goals/Objectives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Farm employee mgmt.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2EAC0-13BA-4769-8F20-CB290C9678B6}"/>
              </a:ext>
            </a:extLst>
          </p:cNvPr>
          <p:cNvSpPr txBox="1"/>
          <p:nvPr/>
        </p:nvSpPr>
        <p:spPr>
          <a:xfrm>
            <a:off x="6358427" y="4072055"/>
            <a:ext cx="20985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Rotate/auto rotate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Equip/Display details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Crop zones &amp; </a:t>
            </a:r>
            <a:r>
              <a:rPr lang="en-US" sz="1400" dirty="0" err="1"/>
              <a:t>Dbl</a:t>
            </a:r>
            <a:r>
              <a:rPr lang="en-US" sz="1400" dirty="0"/>
              <a:t> crop removals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Consolidated ELB workflow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FSA, Crop Ins., Lender, Farm mgmt. reports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4AC21-92BA-4147-B485-E0B376501E43}"/>
              </a:ext>
            </a:extLst>
          </p:cNvPr>
          <p:cNvSpPr txBox="1"/>
          <p:nvPr/>
        </p:nvSpPr>
        <p:spPr>
          <a:xfrm>
            <a:off x="4460971" y="4072055"/>
            <a:ext cx="18974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look rollout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Performance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NexGenRx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Spatial application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FSA, BLM, etc.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Updating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Weather data</a:t>
            </a:r>
          </a:p>
        </p:txBody>
      </p:sp>
    </p:spTree>
    <p:extLst>
      <p:ext uri="{BB962C8B-B14F-4D97-AF65-F5344CB8AC3E}">
        <p14:creationId xmlns:p14="http://schemas.microsoft.com/office/powerpoint/2010/main" val="2569474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00901"/>
            <a:ext cx="10942039" cy="413718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83568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07951"/>
            <a:ext cx="10942039" cy="41230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776890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07951"/>
            <a:ext cx="10942038" cy="41230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22166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08662"/>
            <a:ext cx="10942038" cy="4121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34945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09036"/>
            <a:ext cx="10942038" cy="41209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679725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79" y="811376"/>
            <a:ext cx="10942038" cy="41162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DD9D64-85D8-489C-9A71-CE9BF64EC28A}"/>
              </a:ext>
            </a:extLst>
          </p:cNvPr>
          <p:cNvSpPr/>
          <p:nvPr/>
        </p:nvSpPr>
        <p:spPr>
          <a:xfrm>
            <a:off x="7426960" y="2331720"/>
            <a:ext cx="3444240" cy="736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2897000-4401-4D19-AB41-F80C288F297A}"/>
              </a:ext>
            </a:extLst>
          </p:cNvPr>
          <p:cNvCxnSpPr>
            <a:cxnSpLocks/>
          </p:cNvCxnSpPr>
          <p:nvPr/>
        </p:nvCxnSpPr>
        <p:spPr>
          <a:xfrm>
            <a:off x="1107440" y="2534920"/>
            <a:ext cx="28956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8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" y="811376"/>
            <a:ext cx="11064240" cy="4455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56330-1CE5-4EDE-88AD-2376F66C6830}"/>
              </a:ext>
            </a:extLst>
          </p:cNvPr>
          <p:cNvCxnSpPr>
            <a:cxnSpLocks/>
          </p:cNvCxnSpPr>
          <p:nvPr/>
        </p:nvCxnSpPr>
        <p:spPr>
          <a:xfrm>
            <a:off x="2814320" y="2580640"/>
            <a:ext cx="28956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D435D8-EB0E-411C-89E0-A5BB8B4E33CB}"/>
              </a:ext>
            </a:extLst>
          </p:cNvPr>
          <p:cNvCxnSpPr>
            <a:cxnSpLocks/>
          </p:cNvCxnSpPr>
          <p:nvPr/>
        </p:nvCxnSpPr>
        <p:spPr>
          <a:xfrm>
            <a:off x="1127760" y="3317240"/>
            <a:ext cx="28956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31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477" y="811376"/>
            <a:ext cx="11058405" cy="4455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457996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477" y="811964"/>
            <a:ext cx="11058405" cy="44542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03864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69" y="811964"/>
            <a:ext cx="11032421" cy="44542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ACC47D-4017-46E1-8EF5-09F0B161A13D}"/>
              </a:ext>
            </a:extLst>
          </p:cNvPr>
          <p:cNvCxnSpPr>
            <a:cxnSpLocks/>
          </p:cNvCxnSpPr>
          <p:nvPr/>
        </p:nvCxnSpPr>
        <p:spPr>
          <a:xfrm>
            <a:off x="2794000" y="3322320"/>
            <a:ext cx="28956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FE0699-B7B0-485C-8A7E-E79603A33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Straight Rate and Manure</a:t>
            </a:r>
          </a:p>
        </p:txBody>
      </p:sp>
    </p:spTree>
    <p:extLst>
      <p:ext uri="{BB962C8B-B14F-4D97-AF65-F5344CB8AC3E}">
        <p14:creationId xmlns:p14="http://schemas.microsoft.com/office/powerpoint/2010/main" val="1526192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68" y="811376"/>
            <a:ext cx="11032424" cy="4455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10BAF6-FD7E-4262-88B1-11BA6E69428F}"/>
              </a:ext>
            </a:extLst>
          </p:cNvPr>
          <p:cNvCxnSpPr>
            <a:cxnSpLocks/>
          </p:cNvCxnSpPr>
          <p:nvPr/>
        </p:nvCxnSpPr>
        <p:spPr>
          <a:xfrm>
            <a:off x="2834640" y="3881120"/>
            <a:ext cx="28956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94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" y="714856"/>
            <a:ext cx="11091132" cy="52693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E7B8BA-7C20-4A70-A803-35D23D2C4657}"/>
              </a:ext>
            </a:extLst>
          </p:cNvPr>
          <p:cNvCxnSpPr/>
          <p:nvPr/>
        </p:nvCxnSpPr>
        <p:spPr>
          <a:xfrm>
            <a:off x="1107440" y="2473960"/>
            <a:ext cx="147320" cy="716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36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62" y="714856"/>
            <a:ext cx="11085287" cy="52693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0E7B8BA-7C20-4A70-A803-35D23D2C4657}"/>
              </a:ext>
            </a:extLst>
          </p:cNvPr>
          <p:cNvCxnSpPr>
            <a:cxnSpLocks/>
          </p:cNvCxnSpPr>
          <p:nvPr/>
        </p:nvCxnSpPr>
        <p:spPr>
          <a:xfrm flipV="1">
            <a:off x="7325360" y="1981200"/>
            <a:ext cx="2311400" cy="6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01DB30-67CD-4960-BE43-0E6C6438A0FB}"/>
              </a:ext>
            </a:extLst>
          </p:cNvPr>
          <p:cNvCxnSpPr>
            <a:cxnSpLocks/>
          </p:cNvCxnSpPr>
          <p:nvPr/>
        </p:nvCxnSpPr>
        <p:spPr>
          <a:xfrm>
            <a:off x="1727200" y="1386840"/>
            <a:ext cx="584200" cy="289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25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85" y="714856"/>
            <a:ext cx="11079442" cy="52693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75569A-4D65-4188-A539-9CC36CEBA738}"/>
              </a:ext>
            </a:extLst>
          </p:cNvPr>
          <p:cNvSpPr/>
          <p:nvPr/>
        </p:nvSpPr>
        <p:spPr>
          <a:xfrm>
            <a:off x="2966720" y="1666240"/>
            <a:ext cx="655320" cy="401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85" y="716245"/>
            <a:ext cx="11079442" cy="526660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75569A-4D65-4188-A539-9CC36CEBA738}"/>
              </a:ext>
            </a:extLst>
          </p:cNvPr>
          <p:cNvSpPr/>
          <p:nvPr/>
        </p:nvSpPr>
        <p:spPr>
          <a:xfrm>
            <a:off x="10489255" y="1783198"/>
            <a:ext cx="655320" cy="401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93542-7AB6-4D64-B488-0FDE572FEBAF}"/>
              </a:ext>
            </a:extLst>
          </p:cNvPr>
          <p:cNvCxnSpPr/>
          <p:nvPr/>
        </p:nvCxnSpPr>
        <p:spPr>
          <a:xfrm>
            <a:off x="9299826" y="1123626"/>
            <a:ext cx="147320" cy="7162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285" y="747120"/>
            <a:ext cx="11079442" cy="52048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93542-7AB6-4D64-B488-0FDE572FEBAF}"/>
              </a:ext>
            </a:extLst>
          </p:cNvPr>
          <p:cNvCxnSpPr>
            <a:cxnSpLocks/>
          </p:cNvCxnSpPr>
          <p:nvPr/>
        </p:nvCxnSpPr>
        <p:spPr>
          <a:xfrm>
            <a:off x="7172960" y="2418080"/>
            <a:ext cx="1435986" cy="4327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19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1" y="747120"/>
            <a:ext cx="11079070" cy="520485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A293542-7AB6-4D64-B488-0FDE572FEBAF}"/>
              </a:ext>
            </a:extLst>
          </p:cNvPr>
          <p:cNvCxnSpPr>
            <a:cxnSpLocks/>
          </p:cNvCxnSpPr>
          <p:nvPr/>
        </p:nvCxnSpPr>
        <p:spPr>
          <a:xfrm>
            <a:off x="4031866" y="1493520"/>
            <a:ext cx="0" cy="1209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0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1" y="747120"/>
            <a:ext cx="11079070" cy="52048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308A4A-198E-4005-B534-4D4F4BF4114F}"/>
              </a:ext>
            </a:extLst>
          </p:cNvPr>
          <p:cNvSpPr/>
          <p:nvPr/>
        </p:nvSpPr>
        <p:spPr>
          <a:xfrm>
            <a:off x="10199694" y="2255638"/>
            <a:ext cx="839145" cy="426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2" y="747120"/>
            <a:ext cx="11079068" cy="52048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D25FE4-0889-447A-BE3D-BFF7FD4C2A81}"/>
              </a:ext>
            </a:extLst>
          </p:cNvPr>
          <p:cNvCxnSpPr>
            <a:cxnSpLocks/>
          </p:cNvCxnSpPr>
          <p:nvPr/>
        </p:nvCxnSpPr>
        <p:spPr>
          <a:xfrm flipH="1">
            <a:off x="9635106" y="3349547"/>
            <a:ext cx="804294" cy="1230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9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2" y="747120"/>
            <a:ext cx="11079068" cy="52048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7C61DB-AA63-4DEF-818A-553A136D5C67}"/>
              </a:ext>
            </a:extLst>
          </p:cNvPr>
          <p:cNvSpPr/>
          <p:nvPr/>
        </p:nvSpPr>
        <p:spPr>
          <a:xfrm>
            <a:off x="7243135" y="2550278"/>
            <a:ext cx="539426" cy="4012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3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A1E963-3537-4654-A23A-415646103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208" y="1011340"/>
            <a:ext cx="2962731" cy="48353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86CA7E-6944-4048-82A7-CFE29189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67" y="342513"/>
            <a:ext cx="6965415" cy="717518"/>
          </a:xfrm>
        </p:spPr>
        <p:txBody>
          <a:bodyPr>
            <a:normAutofit fontScale="90000"/>
          </a:bodyPr>
          <a:lstStyle/>
          <a:p>
            <a:r>
              <a:rPr lang="en-US" dirty="0"/>
              <a:t>Straight Rate and Manure Planned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625D5-5173-455D-BA78-2FD3D7AC69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114" y="1371600"/>
            <a:ext cx="6296348" cy="42973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Need to account for these in the Nutrient Plan.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These applications need to be accounted for correctly and quickly.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Whole Field Web Entry is going away.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E7D15-4D96-4588-83B3-E980F7B7D891}"/>
              </a:ext>
            </a:extLst>
          </p:cNvPr>
          <p:cNvSpPr/>
          <p:nvPr/>
        </p:nvSpPr>
        <p:spPr>
          <a:xfrm>
            <a:off x="8353093" y="3004403"/>
            <a:ext cx="1382578" cy="2497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21E2-9FD7-4AF3-9252-D50382939B9A}"/>
              </a:ext>
            </a:extLst>
          </p:cNvPr>
          <p:cNvSpPr/>
          <p:nvPr/>
        </p:nvSpPr>
        <p:spPr>
          <a:xfrm>
            <a:off x="8458200" y="3004403"/>
            <a:ext cx="1277471" cy="24978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3" y="747120"/>
            <a:ext cx="11079066" cy="520485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04FD64-5EB7-4BDE-B01F-F93C0347977D}"/>
              </a:ext>
            </a:extLst>
          </p:cNvPr>
          <p:cNvCxnSpPr>
            <a:cxnSpLocks/>
          </p:cNvCxnSpPr>
          <p:nvPr/>
        </p:nvCxnSpPr>
        <p:spPr>
          <a:xfrm>
            <a:off x="7071360" y="2931160"/>
            <a:ext cx="953386" cy="1651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5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3" y="747120"/>
            <a:ext cx="11079066" cy="52048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04FD64-5EB7-4BDE-B01F-F93C0347977D}"/>
              </a:ext>
            </a:extLst>
          </p:cNvPr>
          <p:cNvCxnSpPr>
            <a:cxnSpLocks/>
          </p:cNvCxnSpPr>
          <p:nvPr/>
        </p:nvCxnSpPr>
        <p:spPr>
          <a:xfrm>
            <a:off x="1021080" y="2052320"/>
            <a:ext cx="268539" cy="1103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5BB968A-9B22-4860-A69B-CF740B171B78}"/>
              </a:ext>
            </a:extLst>
          </p:cNvPr>
          <p:cNvCxnSpPr>
            <a:cxnSpLocks/>
          </p:cNvCxnSpPr>
          <p:nvPr/>
        </p:nvCxnSpPr>
        <p:spPr>
          <a:xfrm>
            <a:off x="3677920" y="3349546"/>
            <a:ext cx="268539" cy="1103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4B6EBC-26D0-474C-9278-D64C4B2BA626}"/>
              </a:ext>
            </a:extLst>
          </p:cNvPr>
          <p:cNvSpPr/>
          <p:nvPr/>
        </p:nvSpPr>
        <p:spPr>
          <a:xfrm>
            <a:off x="10199694" y="2255638"/>
            <a:ext cx="839145" cy="426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474" y="747120"/>
            <a:ext cx="11079064" cy="52048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82225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77F1C-487C-4A98-9996-987E8B6E2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54" y="747120"/>
            <a:ext cx="10955304" cy="52048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0C7B89A-4626-4FFA-ABD5-82CD04BB8A9A}"/>
              </a:ext>
            </a:extLst>
          </p:cNvPr>
          <p:cNvCxnSpPr>
            <a:cxnSpLocks/>
          </p:cNvCxnSpPr>
          <p:nvPr/>
        </p:nvCxnSpPr>
        <p:spPr>
          <a:xfrm>
            <a:off x="6873240" y="3258106"/>
            <a:ext cx="268539" cy="1103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F6F476-88AA-42F3-8A76-F19252349762}"/>
              </a:ext>
            </a:extLst>
          </p:cNvPr>
          <p:cNvCxnSpPr>
            <a:cxnSpLocks/>
          </p:cNvCxnSpPr>
          <p:nvPr/>
        </p:nvCxnSpPr>
        <p:spPr>
          <a:xfrm>
            <a:off x="8742680" y="3298746"/>
            <a:ext cx="268539" cy="11033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4562984-71A9-41C2-B336-BC49280A3F5F}"/>
              </a:ext>
            </a:extLst>
          </p:cNvPr>
          <p:cNvSpPr/>
          <p:nvPr/>
        </p:nvSpPr>
        <p:spPr>
          <a:xfrm>
            <a:off x="8876949" y="2829560"/>
            <a:ext cx="1440531" cy="518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8A8514-CA66-49AF-BE35-0AEA2B81DD6D}"/>
              </a:ext>
            </a:extLst>
          </p:cNvPr>
          <p:cNvSpPr/>
          <p:nvPr/>
        </p:nvSpPr>
        <p:spPr>
          <a:xfrm>
            <a:off x="2387386" y="503535"/>
            <a:ext cx="7661073" cy="203132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600" b="1" cap="none" spc="0" dirty="0">
                <a:ln w="666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21000">
                      <a:schemeClr val="accent6">
                        <a:lumMod val="75000"/>
                      </a:schemeClr>
                    </a:gs>
                    <a:gs pos="72311">
                      <a:schemeClr val="accent6">
                        <a:lumMod val="40000"/>
                        <a:lumOff val="60000"/>
                      </a:schemeClr>
                    </a:gs>
                    <a:gs pos="59000">
                      <a:schemeClr val="accent6">
                        <a:lumMod val="60000"/>
                        <a:lumOff val="40000"/>
                      </a:schemeClr>
                    </a:gs>
                    <a:gs pos="86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Disclaimer: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B2EA6-3E8D-41D8-BA5C-6D5FB37C024B}"/>
              </a:ext>
            </a:extLst>
          </p:cNvPr>
          <p:cNvSpPr txBox="1"/>
          <p:nvPr/>
        </p:nvSpPr>
        <p:spPr>
          <a:xfrm>
            <a:off x="1630907" y="3016155"/>
            <a:ext cx="96626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These will not be on the Grower Nutrient Reports (Plan, Entities, or Stakeholders) until January!</a:t>
            </a:r>
          </a:p>
        </p:txBody>
      </p:sp>
    </p:spTree>
    <p:extLst>
      <p:ext uri="{BB962C8B-B14F-4D97-AF65-F5344CB8AC3E}">
        <p14:creationId xmlns:p14="http://schemas.microsoft.com/office/powerpoint/2010/main" val="6391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C7E4-8861-4B50-92E0-9E7B18BBD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" y="2367280"/>
            <a:ext cx="6301741" cy="1670402"/>
          </a:xfrm>
        </p:spPr>
        <p:txBody>
          <a:bodyPr>
            <a:normAutofit/>
          </a:bodyPr>
          <a:lstStyle/>
          <a:p>
            <a:r>
              <a:rPr lang="en-US" dirty="0"/>
              <a:t>Seed Planned Products </a:t>
            </a:r>
          </a:p>
        </p:txBody>
      </p:sp>
    </p:spTree>
    <p:extLst>
      <p:ext uri="{BB962C8B-B14F-4D97-AF65-F5344CB8AC3E}">
        <p14:creationId xmlns:p14="http://schemas.microsoft.com/office/powerpoint/2010/main" val="31903474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A4AC1-8D5C-48A2-A953-C243C298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09" y="715348"/>
            <a:ext cx="5203382" cy="45289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FBEFE3-0283-4C6E-86D4-EFEB5029F145}"/>
              </a:ext>
            </a:extLst>
          </p:cNvPr>
          <p:cNvSpPr/>
          <p:nvPr/>
        </p:nvSpPr>
        <p:spPr>
          <a:xfrm>
            <a:off x="3494309" y="3872880"/>
            <a:ext cx="946222" cy="6664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B3C688-BF58-450F-A4E4-84718D0F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09" y="225490"/>
            <a:ext cx="5203382" cy="57741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95ECC-0F34-4266-A2A0-4F216923CBC1}"/>
              </a:ext>
            </a:extLst>
          </p:cNvPr>
          <p:cNvSpPr/>
          <p:nvPr/>
        </p:nvSpPr>
        <p:spPr>
          <a:xfrm>
            <a:off x="4440531" y="4829991"/>
            <a:ext cx="2392069" cy="486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60" y="670423"/>
            <a:ext cx="11109975" cy="30079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0ED50B2-BAC3-4F73-8AE1-0C5BA95C4478}"/>
              </a:ext>
            </a:extLst>
          </p:cNvPr>
          <p:cNvCxnSpPr/>
          <p:nvPr/>
        </p:nvCxnSpPr>
        <p:spPr>
          <a:xfrm>
            <a:off x="8465576" y="876803"/>
            <a:ext cx="177800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E8978B7-876D-486B-AAA7-28536929FAC4}"/>
              </a:ext>
            </a:extLst>
          </p:cNvPr>
          <p:cNvCxnSpPr/>
          <p:nvPr/>
        </p:nvCxnSpPr>
        <p:spPr>
          <a:xfrm>
            <a:off x="9437248" y="876803"/>
            <a:ext cx="177800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11313E-20DF-4F32-A548-AF340D3CA1A3}"/>
              </a:ext>
            </a:extLst>
          </p:cNvPr>
          <p:cNvCxnSpPr/>
          <p:nvPr/>
        </p:nvCxnSpPr>
        <p:spPr>
          <a:xfrm>
            <a:off x="10108956" y="876803"/>
            <a:ext cx="177800" cy="4114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633F9F9-C17D-4692-AAA9-B78E95F4A197}"/>
              </a:ext>
            </a:extLst>
          </p:cNvPr>
          <p:cNvSpPr/>
          <p:nvPr/>
        </p:nvSpPr>
        <p:spPr>
          <a:xfrm>
            <a:off x="10779760" y="1250726"/>
            <a:ext cx="680720" cy="5018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360" y="670423"/>
            <a:ext cx="11109975" cy="30079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33F9F9-C17D-4692-AAA9-B78E95F4A197}"/>
              </a:ext>
            </a:extLst>
          </p:cNvPr>
          <p:cNvSpPr/>
          <p:nvPr/>
        </p:nvSpPr>
        <p:spPr>
          <a:xfrm>
            <a:off x="10723880" y="1885726"/>
            <a:ext cx="812800" cy="5018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A4AC1-8D5C-48A2-A953-C243C298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309" y="715348"/>
            <a:ext cx="5203382" cy="452897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FBEFE3-0283-4C6E-86D4-EFEB5029F145}"/>
              </a:ext>
            </a:extLst>
          </p:cNvPr>
          <p:cNvSpPr/>
          <p:nvPr/>
        </p:nvSpPr>
        <p:spPr>
          <a:xfrm>
            <a:off x="3494309" y="3872880"/>
            <a:ext cx="946222" cy="6664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3C688-BF58-450F-A4E4-84718D0F2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309" y="225490"/>
            <a:ext cx="5203382" cy="57741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095ECC-0F34-4266-A2A0-4F216923CBC1}"/>
              </a:ext>
            </a:extLst>
          </p:cNvPr>
          <p:cNvSpPr/>
          <p:nvPr/>
        </p:nvSpPr>
        <p:spPr>
          <a:xfrm>
            <a:off x="4440531" y="2498271"/>
            <a:ext cx="2629740" cy="486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89" y="670423"/>
            <a:ext cx="10889288" cy="51156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577492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89" y="670423"/>
            <a:ext cx="10889288" cy="5115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140441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0" y="670423"/>
            <a:ext cx="10889286" cy="5115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1243591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0" y="670423"/>
            <a:ext cx="10889286" cy="511569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609624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1" y="670423"/>
            <a:ext cx="10889284" cy="51156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140029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2" y="670423"/>
            <a:ext cx="10889282" cy="511569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838832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2" y="670423"/>
            <a:ext cx="10889282" cy="5115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951750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3" y="670423"/>
            <a:ext cx="10889280" cy="5115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7780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693" y="670423"/>
            <a:ext cx="10889280" cy="5115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08F6C9-88C4-4458-A2F8-7F74E81AA23E}"/>
              </a:ext>
            </a:extLst>
          </p:cNvPr>
          <p:cNvSpPr/>
          <p:nvPr/>
        </p:nvSpPr>
        <p:spPr>
          <a:xfrm>
            <a:off x="9382760" y="3088640"/>
            <a:ext cx="777240" cy="472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0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1" y="670423"/>
            <a:ext cx="10784663" cy="511569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8730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09F6E-F0C0-4D75-806E-D259E4C8C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14" y="797269"/>
            <a:ext cx="10952571" cy="36268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D5FBE-CA6F-4AAA-ADF0-9D0DB7BC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3" y="784770"/>
            <a:ext cx="10952571" cy="36393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8B5E3B-5C01-4B90-BE77-0F4BD3C76888}"/>
              </a:ext>
            </a:extLst>
          </p:cNvPr>
          <p:cNvCxnSpPr>
            <a:cxnSpLocks/>
          </p:cNvCxnSpPr>
          <p:nvPr/>
        </p:nvCxnSpPr>
        <p:spPr>
          <a:xfrm>
            <a:off x="7490012" y="1102658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60643AC-096F-47BE-9F83-E2D236B09DB1}"/>
              </a:ext>
            </a:extLst>
          </p:cNvPr>
          <p:cNvCxnSpPr>
            <a:cxnSpLocks/>
          </p:cNvCxnSpPr>
          <p:nvPr/>
        </p:nvCxnSpPr>
        <p:spPr>
          <a:xfrm>
            <a:off x="8713694" y="995082"/>
            <a:ext cx="475129" cy="5244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F7E75E8-9FEE-430F-86FD-7C2A0ACB557B}"/>
              </a:ext>
            </a:extLst>
          </p:cNvPr>
          <p:cNvCxnSpPr>
            <a:cxnSpLocks/>
          </p:cNvCxnSpPr>
          <p:nvPr/>
        </p:nvCxnSpPr>
        <p:spPr>
          <a:xfrm>
            <a:off x="9641541" y="995082"/>
            <a:ext cx="345141" cy="5244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88C2F3-146F-4007-8B19-6FB0EE4DA569}"/>
              </a:ext>
            </a:extLst>
          </p:cNvPr>
          <p:cNvCxnSpPr>
            <a:cxnSpLocks/>
          </p:cNvCxnSpPr>
          <p:nvPr/>
        </p:nvCxnSpPr>
        <p:spPr>
          <a:xfrm>
            <a:off x="8681742" y="1102658"/>
            <a:ext cx="376517" cy="41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44920-3F35-4373-ABDD-6A3770341883}"/>
              </a:ext>
            </a:extLst>
          </p:cNvPr>
          <p:cNvSpPr/>
          <p:nvPr/>
        </p:nvSpPr>
        <p:spPr>
          <a:xfrm>
            <a:off x="2823882" y="2474259"/>
            <a:ext cx="806824" cy="4840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1" y="694997"/>
            <a:ext cx="10784663" cy="50665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378868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2" y="694997"/>
            <a:ext cx="10784661" cy="50665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359789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2" y="694997"/>
            <a:ext cx="10784661" cy="50665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798234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3" y="694997"/>
            <a:ext cx="10784659" cy="50665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5766738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3" y="694997"/>
            <a:ext cx="10784659" cy="50665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E8284E-583F-4A6A-9BA7-463BF8FFA84B}"/>
              </a:ext>
            </a:extLst>
          </p:cNvPr>
          <p:cNvSpPr/>
          <p:nvPr/>
        </p:nvSpPr>
        <p:spPr>
          <a:xfrm>
            <a:off x="9382760" y="3088640"/>
            <a:ext cx="777240" cy="4724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3" y="694997"/>
            <a:ext cx="10784659" cy="5066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2892677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4" y="694997"/>
            <a:ext cx="10784657" cy="5066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838559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4" y="694997"/>
            <a:ext cx="10784657" cy="50665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5F1E7E-685E-4EA0-BB6E-88121EF71487}"/>
              </a:ext>
            </a:extLst>
          </p:cNvPr>
          <p:cNvCxnSpPr/>
          <p:nvPr/>
        </p:nvCxnSpPr>
        <p:spPr>
          <a:xfrm flipV="1">
            <a:off x="4546600" y="3972560"/>
            <a:ext cx="1549400" cy="12649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C8D20B-D66E-48D0-9F3C-3751991B0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3255"/>
            <a:ext cx="6301741" cy="1509227"/>
          </a:xfrm>
        </p:spPr>
        <p:txBody>
          <a:bodyPr/>
          <a:lstStyle/>
          <a:p>
            <a:r>
              <a:rPr lang="en-US" dirty="0"/>
              <a:t>Changes to </a:t>
            </a:r>
            <a:r>
              <a:rPr lang="en-US" dirty="0" err="1"/>
              <a:t>Mgmt</a:t>
            </a:r>
            <a:r>
              <a:rPr lang="en-US" dirty="0"/>
              <a:t> Zone</a:t>
            </a:r>
          </a:p>
        </p:txBody>
      </p:sp>
    </p:spTree>
    <p:extLst>
      <p:ext uri="{BB962C8B-B14F-4D97-AF65-F5344CB8AC3E}">
        <p14:creationId xmlns:p14="http://schemas.microsoft.com/office/powerpoint/2010/main" val="6062132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FB41A-0E3C-4FD1-B516-DEE04F802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05" y="694997"/>
            <a:ext cx="10784654" cy="50665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5F1E7E-685E-4EA0-BB6E-88121EF71487}"/>
              </a:ext>
            </a:extLst>
          </p:cNvPr>
          <p:cNvCxnSpPr>
            <a:cxnSpLocks/>
          </p:cNvCxnSpPr>
          <p:nvPr/>
        </p:nvCxnSpPr>
        <p:spPr>
          <a:xfrm>
            <a:off x="1102360" y="3268907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FCC6495-15A8-4991-BA60-73ED151012A6}"/>
              </a:ext>
            </a:extLst>
          </p:cNvPr>
          <p:cNvSpPr/>
          <p:nvPr/>
        </p:nvSpPr>
        <p:spPr>
          <a:xfrm>
            <a:off x="6878320" y="1427480"/>
            <a:ext cx="1158240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48843-3569-4298-A1DD-794362FECEE5}"/>
              </a:ext>
            </a:extLst>
          </p:cNvPr>
          <p:cNvSpPr/>
          <p:nvPr/>
        </p:nvSpPr>
        <p:spPr>
          <a:xfrm>
            <a:off x="8121449" y="1427480"/>
            <a:ext cx="62123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91D88-8550-475B-90A1-7C14404DC609}"/>
              </a:ext>
            </a:extLst>
          </p:cNvPr>
          <p:cNvSpPr/>
          <p:nvPr/>
        </p:nvSpPr>
        <p:spPr>
          <a:xfrm>
            <a:off x="8903769" y="1427480"/>
            <a:ext cx="915871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8FB5BD-1AE1-4A5A-BBAB-0012506C3A52}"/>
              </a:ext>
            </a:extLst>
          </p:cNvPr>
          <p:cNvCxnSpPr>
            <a:cxnSpLocks/>
          </p:cNvCxnSpPr>
          <p:nvPr/>
        </p:nvCxnSpPr>
        <p:spPr>
          <a:xfrm>
            <a:off x="4211320" y="2387600"/>
            <a:ext cx="0" cy="784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B27D73-C513-471E-926E-4A1E617677D9}"/>
              </a:ext>
            </a:extLst>
          </p:cNvPr>
          <p:cNvCxnSpPr>
            <a:cxnSpLocks/>
          </p:cNvCxnSpPr>
          <p:nvPr/>
        </p:nvCxnSpPr>
        <p:spPr>
          <a:xfrm>
            <a:off x="6512560" y="1356360"/>
            <a:ext cx="0" cy="784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078602-1533-41D0-9BAE-657A87B49D9A}"/>
              </a:ext>
            </a:extLst>
          </p:cNvPr>
          <p:cNvCxnSpPr>
            <a:cxnSpLocks/>
          </p:cNvCxnSpPr>
          <p:nvPr/>
        </p:nvCxnSpPr>
        <p:spPr>
          <a:xfrm>
            <a:off x="1361440" y="2367280"/>
            <a:ext cx="497840" cy="622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650756-D164-4DB5-A33D-65D020AF1065}"/>
              </a:ext>
            </a:extLst>
          </p:cNvPr>
          <p:cNvSpPr/>
          <p:nvPr/>
        </p:nvSpPr>
        <p:spPr>
          <a:xfrm>
            <a:off x="2072639" y="2989507"/>
            <a:ext cx="1508755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3C8AE-3A0B-4410-B6B2-91F35F076E39}"/>
              </a:ext>
            </a:extLst>
          </p:cNvPr>
          <p:cNvSpPr/>
          <p:nvPr/>
        </p:nvSpPr>
        <p:spPr>
          <a:xfrm>
            <a:off x="10045299" y="1427480"/>
            <a:ext cx="546502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6A41DB-3F9F-45E9-8CCF-FB4725DC9FFA}"/>
              </a:ext>
            </a:extLst>
          </p:cNvPr>
          <p:cNvSpPr/>
          <p:nvPr/>
        </p:nvSpPr>
        <p:spPr>
          <a:xfrm>
            <a:off x="1513843" y="3589094"/>
            <a:ext cx="9712952" cy="899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A43DCB-A51F-4568-AB63-C0CB7ACBB5F2}"/>
              </a:ext>
            </a:extLst>
          </p:cNvPr>
          <p:cNvSpPr/>
          <p:nvPr/>
        </p:nvSpPr>
        <p:spPr>
          <a:xfrm>
            <a:off x="10751351" y="1427480"/>
            <a:ext cx="277329" cy="182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2AEB438-5B4D-48BE-A908-4C4D77CA207A}"/>
              </a:ext>
            </a:extLst>
          </p:cNvPr>
          <p:cNvCxnSpPr>
            <a:cxnSpLocks/>
          </p:cNvCxnSpPr>
          <p:nvPr/>
        </p:nvCxnSpPr>
        <p:spPr>
          <a:xfrm>
            <a:off x="3266440" y="2423160"/>
            <a:ext cx="60960" cy="7492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0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400" b="1" i="0" dirty="0" smtClean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ppt65DB.tmp</Template>
  <TotalTime>6084</TotalTime>
  <Words>332</Words>
  <Application>Microsoft Office PowerPoint</Application>
  <PresentationFormat>Widescreen</PresentationFormat>
  <Paragraphs>90</Paragraphs>
  <Slides>145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145</vt:i4>
      </vt:variant>
    </vt:vector>
  </HeadingPairs>
  <TitlesOfParts>
    <vt:vector size="151" baseType="lpstr">
      <vt:lpstr>Arial</vt:lpstr>
      <vt:lpstr>Calibri</vt:lpstr>
      <vt:lpstr>Calibri Light</vt:lpstr>
      <vt:lpstr>Wingdings</vt:lpstr>
      <vt:lpstr>Office Theme</vt:lpstr>
      <vt:lpstr>1_Office Theme</vt:lpstr>
      <vt:lpstr>IPMS Phase 1.5 Release </vt:lpstr>
      <vt:lpstr>PowerPoint Presentation</vt:lpstr>
      <vt:lpstr>Making Your Life Easier – December 2020</vt:lpstr>
      <vt:lpstr>Benefits to you</vt:lpstr>
      <vt:lpstr>IPMS TIMELINE</vt:lpstr>
      <vt:lpstr>Straight Rate and Manure</vt:lpstr>
      <vt:lpstr>Straight Rate and Manure Planned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Seed Planned Products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to Mgmt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Your Life Easier July Edition</dc:title>
  <dc:creator>Katie McWhirter</dc:creator>
  <cp:lastModifiedBy>Katie McWhirter</cp:lastModifiedBy>
  <cp:revision>288</cp:revision>
  <dcterms:created xsi:type="dcterms:W3CDTF">2020-07-27T13:15:53Z</dcterms:created>
  <dcterms:modified xsi:type="dcterms:W3CDTF">2020-12-23T16:18:53Z</dcterms:modified>
</cp:coreProperties>
</file>